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3CC5-6C08-48F4-8568-065FE19303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3F39-1A59-4F07-A76F-1B8AEFF53B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Images from </a:t>
            </a:r>
            <a:r>
              <a:rPr lang="en-US" dirty="0" err="1" smtClean="0"/>
              <a:t>TouchlessLib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731520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touchlessManager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public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Form1() {</a:t>
            </a:r>
            <a:endParaRPr lang="en-US" sz="2400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InitializeComponent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.Text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smtClean="0">
                <a:solidFill>
                  <a:srgbClr val="A31515"/>
                </a:solidFill>
                <a:latin typeface="Cambria"/>
                <a:ea typeface="Calibri"/>
                <a:cs typeface="Times New Roman"/>
              </a:rPr>
              <a:t>"Cameras: "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+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.touchlessManager.Cameras.Count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this.touchlessManager.Cameras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[0];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this.touchlessManager.CurrentCamera.OnImageCaptured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+=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);   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}</a:t>
            </a:r>
            <a:endParaRPr lang="en-US" sz="2400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void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(object sender,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this.pictureBox1.Image =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e.Image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private void Form1_FormClosing(object sender,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FormClosingEventArgs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this.touchlessManager.CurrentCamera.OnImageCaptured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-=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);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0960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Set up </a:t>
            </a:r>
            <a:r>
              <a:rPr lang="en-US" sz="3200" dirty="0" err="1" smtClean="0"/>
              <a:t>TouchlessManager</a:t>
            </a:r>
            <a:r>
              <a:rPr lang="en-US" sz="3200" dirty="0" smtClean="0"/>
              <a:t> and Cameras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731520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touchlessManager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public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Form1() {</a:t>
            </a:r>
            <a:endParaRPr lang="en-US" sz="2400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InitializeComponent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this.Text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"Cameras: " +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this.touchlessManager.Cameras.Count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.touchlessManager.Cameras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[0];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.touchlessManager.CurrentCamera.OnImageCaptured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+=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);   }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void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object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sender,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.pictureBox1.Image =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e.Image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r>
              <a:rPr lang="en-US" sz="2400" dirty="0" smtClean="0">
                <a:ea typeface="Calibri"/>
                <a:cs typeface="Times New Roman"/>
              </a:rPr>
              <a:t> 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private void Form1_FormClosing(object sender,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FormClosingEventArgs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this.touchlessManager.CurrentCamera.OnImageCaptured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-=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);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0960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C# syntax to set up an </a:t>
            </a:r>
            <a:r>
              <a:rPr lang="en-US" sz="3200" dirty="0" err="1" smtClean="0"/>
              <a:t>EventHandler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731520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touchlessManager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public Form1() {</a:t>
            </a:r>
            <a:endParaRPr lang="en-US" sz="2400" dirty="0" smtClean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InitializeComponent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this.Text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"Cameras: " +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this.touchlessManager.Cameras.Count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this.touchlessManager.Cameras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[0];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this.touchlessManager.CurrentCamera.OnImageCaptured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+= new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);   }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void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(object sender,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   this.pictureBox1.Image = </a:t>
            </a: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e.Image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;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solidFill>
                <a:schemeClr val="bg1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private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void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Form1_FormClosing(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object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sender,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FormClosingEventArgs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.touchlessManager.CurrentCamera.OnImageCaptured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-=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); </a:t>
            </a:r>
            <a:r>
              <a:rPr lang="en-US" sz="2400" dirty="0" smtClean="0"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0960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C# syntax to </a:t>
            </a:r>
            <a:r>
              <a:rPr lang="en-US" sz="3200" i="1" u="sng" dirty="0" smtClean="0"/>
              <a:t>remove </a:t>
            </a:r>
            <a:r>
              <a:rPr lang="en-US" sz="3200" dirty="0" smtClean="0"/>
              <a:t>an </a:t>
            </a:r>
            <a:r>
              <a:rPr lang="en-US" sz="3200" dirty="0" err="1" smtClean="0"/>
              <a:t>EventHandler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to go.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70535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"/>
            <a:ext cx="91630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9794612">
            <a:off x="4183834" y="3227738"/>
            <a:ext cx="2667000" cy="16002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0" y="6273225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Download, unzip.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500"/>
            <a:ext cx="91630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>
          <a:xfrm>
            <a:off x="3962400" y="5105400"/>
            <a:ext cx="4191000" cy="1219200"/>
          </a:xfrm>
          <a:prstGeom prst="borderCallout1">
            <a:avLst>
              <a:gd name="adj1" fmla="val 18750"/>
              <a:gd name="adj2" fmla="val -8333"/>
              <a:gd name="adj3" fmla="val -62500"/>
              <a:gd name="adj4" fmla="val -391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There is a </a:t>
            </a:r>
            <a:r>
              <a:rPr lang="en-US" dirty="0" err="1" smtClean="0"/>
              <a:t>PictureBox</a:t>
            </a:r>
            <a:r>
              <a:rPr lang="en-US" dirty="0" smtClean="0"/>
              <a:t> component here that was added from the Toolbox (left side of the screen).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 “Reference” to </a:t>
            </a:r>
            <a:r>
              <a:rPr lang="en-US" dirty="0" err="1" smtClean="0"/>
              <a:t>TouchlessLib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9063"/>
          <a:stretch>
            <a:fillRect/>
          </a:stretch>
        </p:blipFill>
        <p:spPr bwMode="auto">
          <a:xfrm>
            <a:off x="1752600" y="1143000"/>
            <a:ext cx="5943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05000"/>
            <a:ext cx="45910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Also, add the </a:t>
            </a:r>
            <a:r>
              <a:rPr lang="en-US" dirty="0" err="1" smtClean="0"/>
              <a:t>WebCamLib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1875" t="12667"/>
          <a:stretch>
            <a:fillRect/>
          </a:stretch>
        </p:blipFill>
        <p:spPr bwMode="auto">
          <a:xfrm>
            <a:off x="685800" y="1866900"/>
            <a:ext cx="76200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8" y="1143000"/>
            <a:ext cx="59531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sure that it copies the WebCamLib.dll to your Output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23438" t="14000"/>
          <a:stretch>
            <a:fillRect/>
          </a:stretch>
        </p:blipFill>
        <p:spPr bwMode="auto">
          <a:xfrm>
            <a:off x="457200" y="1943100"/>
            <a:ext cx="7467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7315200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touchlessManager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public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Form1() {</a:t>
            </a:r>
            <a:endParaRPr lang="en-US" sz="2400" dirty="0" smtClean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InitializeComponent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TouchlessMgr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();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.Text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smtClean="0">
                <a:solidFill>
                  <a:srgbClr val="A31515"/>
                </a:solidFill>
                <a:latin typeface="Cambria"/>
                <a:ea typeface="Calibri"/>
                <a:cs typeface="Times New Roman"/>
              </a:rPr>
              <a:t>"Cameras: "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+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.touchlessManager.Cameras.Count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.touchlessManager.Cameras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[0];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.touchlessManager.CurrentCamera.OnImageCaptured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+=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);   }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void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object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sender,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.pictureBox1.Image = 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e.Image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;</a:t>
            </a:r>
            <a:r>
              <a:rPr lang="en-US" sz="2400" dirty="0" smtClean="0">
                <a:ea typeface="Calibri"/>
                <a:cs typeface="Times New Roman"/>
              </a:rPr>
              <a:t> 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 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private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void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Form1_FormClosing(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object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sender,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FormClosingEventArgs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e) {</a:t>
            </a:r>
            <a:endParaRPr lang="en-US" sz="2400" dirty="0"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latin typeface="Cambria"/>
                <a:ea typeface="Calibri"/>
                <a:cs typeface="Times New Roman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this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.touchlessManager.CurrentCamera.OnImageCaptured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-= </a:t>
            </a:r>
            <a:r>
              <a:rPr lang="en-US" sz="2000" dirty="0" smtClean="0">
                <a:solidFill>
                  <a:srgbClr val="0000FF"/>
                </a:solidFill>
                <a:latin typeface="Cambria"/>
                <a:ea typeface="Calibri"/>
                <a:cs typeface="Times New Roman"/>
              </a:rPr>
              <a:t>new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EventHandler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&lt;</a:t>
            </a:r>
            <a:r>
              <a:rPr lang="en-US" sz="2000" dirty="0" err="1" smtClean="0">
                <a:solidFill>
                  <a:srgbClr val="2B91AF"/>
                </a:solidFill>
                <a:latin typeface="Cambria"/>
                <a:ea typeface="Calibri"/>
                <a:cs typeface="Times New Roman"/>
              </a:rPr>
              <a:t>CameraEventArgs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&gt;(</a:t>
            </a:r>
            <a:r>
              <a:rPr lang="en-US" sz="2000" dirty="0" err="1" smtClean="0">
                <a:latin typeface="Cambria"/>
                <a:ea typeface="Calibri"/>
                <a:cs typeface="Times New Roman"/>
              </a:rPr>
              <a:t>CurrentCamera_OnImageCaptured</a:t>
            </a:r>
            <a:r>
              <a:rPr lang="en-US" sz="2000" dirty="0" smtClean="0">
                <a:latin typeface="Cambria"/>
                <a:ea typeface="Calibri"/>
                <a:cs typeface="Times New Roman"/>
              </a:rPr>
              <a:t>); </a:t>
            </a:r>
            <a:r>
              <a:rPr lang="en-US" sz="2400" dirty="0" smtClean="0">
                <a:latin typeface="Cambria"/>
                <a:ea typeface="Calibri"/>
                <a:cs typeface="Times New Roman"/>
              </a:rPr>
              <a:t>}</a:t>
            </a:r>
            <a:endParaRPr lang="en-US" sz="2400" dirty="0"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60960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0. Here’s the code. Let’s walk through it.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104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Getting Images from TouchlessLib</vt:lpstr>
      <vt:lpstr>Slide 2</vt:lpstr>
      <vt:lpstr>Slide 3</vt:lpstr>
      <vt:lpstr>Add a “Reference” to TouchlessLib</vt:lpstr>
      <vt:lpstr>Slide 5</vt:lpstr>
      <vt:lpstr>Also, add the WebCamLib library</vt:lpstr>
      <vt:lpstr>Slide 7</vt:lpstr>
      <vt:lpstr>Make sure that it copies the WebCamLib.dll to your Output Directory</vt:lpstr>
      <vt:lpstr>Slide 9</vt:lpstr>
      <vt:lpstr>Slide 10</vt:lpstr>
      <vt:lpstr>Slide 11</vt:lpstr>
      <vt:lpstr>Slide 12</vt:lpstr>
      <vt:lpstr>Good to go.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Tony Tang</dc:creator>
  <cp:lastModifiedBy>Tony Tang</cp:lastModifiedBy>
  <cp:revision>4</cp:revision>
  <dcterms:created xsi:type="dcterms:W3CDTF">2011-02-03T04:22:32Z</dcterms:created>
  <dcterms:modified xsi:type="dcterms:W3CDTF">2011-02-03T04:49:57Z</dcterms:modified>
</cp:coreProperties>
</file>