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3" r:id="rId3"/>
    <p:sldId id="257" r:id="rId4"/>
    <p:sldId id="262" r:id="rId5"/>
    <p:sldId id="267" r:id="rId6"/>
    <p:sldId id="258" r:id="rId7"/>
    <p:sldId id="269" r:id="rId8"/>
    <p:sldId id="259" r:id="rId9"/>
    <p:sldId id="268" r:id="rId10"/>
    <p:sldId id="264" r:id="rId11"/>
    <p:sldId id="265" r:id="rId12"/>
    <p:sldId id="266" r:id="rId13"/>
    <p:sldId id="276" r:id="rId14"/>
    <p:sldId id="260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261" autoAdjust="0"/>
  </p:normalViewPr>
  <p:slideViewPr>
    <p:cSldViewPr>
      <p:cViewPr varScale="1">
        <p:scale>
          <a:sx n="102" d="100"/>
          <a:sy n="102" d="100"/>
        </p:scale>
        <p:origin x="-408" y="6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2F388-ACA2-4541-A79C-8B18AE2F866B}" type="datetimeFigureOut">
              <a:rPr lang="en-US" smtClean="0"/>
              <a:t>02-02-15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11394-5F0B-439C-A303-5061350D5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6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ddit.com/r/IAmA/comments/164f5a/i_am_a_bbc_2_dragons_den_winner_ama/" TargetMode="External"/><Relationship Id="rId4" Type="http://schemas.openxmlformats.org/officeDocument/2006/relationships/hyperlink" Target="http://www.youtube.com/watch?v=oa3zPPs3k60&amp;noredirect=1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http://www.reddit.com/r/IAmA/comments/164f5a/i_am_a_bbc_2_dragons_den_winner_ama/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http://www.youtube.com/watch?v=oa3zPPs3k60&amp;noredirect=1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11394-5F0B-439C-A303-5061350D53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401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the goal?</a:t>
            </a:r>
          </a:p>
          <a:p>
            <a:r>
              <a:rPr lang="en-US" dirty="0" smtClean="0"/>
              <a:t>What is it about?</a:t>
            </a:r>
          </a:p>
          <a:p>
            <a:r>
              <a:rPr lang="en-US" dirty="0" smtClean="0"/>
              <a:t>What is it trying to do?</a:t>
            </a:r>
          </a:p>
          <a:p>
            <a:r>
              <a:rPr lang="en-US" dirty="0" smtClean="0"/>
              <a:t>Who is going to read it?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11394-5F0B-439C-A303-5061350D53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79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Goal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problem am I going to solve?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 will benefit?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Challenge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is the problem hard?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approaches have others tried?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did those previous approaches not work?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Approach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approach am I going to try?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do I think it will work well?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Methodology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steps (task list) are required?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Which of these steps is particularly hard?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to do if the hard steps don't work out?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Metrics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will I know when I am done?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will I know whether I have succeeded?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Summary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will I learn by doing this project?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Will this lead to</a:t>
            </a:r>
            <a:endParaRPr lang="en-US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11394-5F0B-439C-A303-5061350D53E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98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Goal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problem am I going to solve?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 will benefit?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Challenge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is the problem hard?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approaches have others tried?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did those previous approaches not work?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Approach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approach am I going to try?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do I think it will work well?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Methodology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steps (task list) are required?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Which of these steps is particularly hard?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to do if the hard steps don't work out?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Metrics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will I know when I am done?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will I know whether I have succeeded?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Summary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will I learn by doing this project?</a:t>
            </a:r>
          </a:p>
          <a:p>
            <a:pPr lvl="1"/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Will this lead to</a:t>
            </a:r>
            <a:endParaRPr lang="en-US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11394-5F0B-439C-A303-5061350D53E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98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Previous Work</a:t>
            </a:r>
          </a:p>
          <a:p>
            <a:r>
              <a:rPr lang="en-US" dirty="0" smtClean="0"/>
              <a:t>Approach</a:t>
            </a:r>
          </a:p>
          <a:p>
            <a:r>
              <a:rPr lang="en-US" dirty="0" smtClean="0"/>
              <a:t>Timeline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11394-5F0B-439C-A303-5061350D53E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5592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Previous Work</a:t>
            </a:r>
          </a:p>
          <a:p>
            <a:r>
              <a:rPr lang="en-US" dirty="0" smtClean="0"/>
              <a:t>Approach</a:t>
            </a:r>
          </a:p>
          <a:p>
            <a:r>
              <a:rPr lang="en-US" dirty="0" smtClean="0"/>
              <a:t>Timeline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11394-5F0B-439C-A303-5061350D53E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55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5470-9888-4FD9-B8A7-58954CDDBEED}" type="datetimeFigureOut">
              <a:rPr lang="en-US" smtClean="0"/>
              <a:t>02-02-15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3B68-531A-4FFB-9E16-719B8D4D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28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5470-9888-4FD9-B8A7-58954CDDBEED}" type="datetimeFigureOut">
              <a:rPr lang="en-US" smtClean="0"/>
              <a:t>02-02-15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3B68-531A-4FFB-9E16-719B8D4D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684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5470-9888-4FD9-B8A7-58954CDDBEED}" type="datetimeFigureOut">
              <a:rPr lang="en-US" smtClean="0"/>
              <a:t>02-02-15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3B68-531A-4FFB-9E16-719B8D4D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98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5470-9888-4FD9-B8A7-58954CDDBEED}" type="datetimeFigureOut">
              <a:rPr lang="en-US" smtClean="0"/>
              <a:t>02-02-15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3B68-531A-4FFB-9E16-719B8D4D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1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5470-9888-4FD9-B8A7-58954CDDBEED}" type="datetimeFigureOut">
              <a:rPr lang="en-US" smtClean="0"/>
              <a:t>02-02-15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3B68-531A-4FFB-9E16-719B8D4D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6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5470-9888-4FD9-B8A7-58954CDDBEED}" type="datetimeFigureOut">
              <a:rPr lang="en-US" smtClean="0"/>
              <a:t>02-02-15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3B68-531A-4FFB-9E16-719B8D4D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826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5470-9888-4FD9-B8A7-58954CDDBEED}" type="datetimeFigureOut">
              <a:rPr lang="en-US" smtClean="0"/>
              <a:t>02-02-15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3B68-531A-4FFB-9E16-719B8D4D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5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5470-9888-4FD9-B8A7-58954CDDBEED}" type="datetimeFigureOut">
              <a:rPr lang="en-US" smtClean="0"/>
              <a:t>02-02-15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3B68-531A-4FFB-9E16-719B8D4D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88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5470-9888-4FD9-B8A7-58954CDDBEED}" type="datetimeFigureOut">
              <a:rPr lang="en-US" smtClean="0"/>
              <a:t>02-02-15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3B68-531A-4FFB-9E16-719B8D4D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16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5470-9888-4FD9-B8A7-58954CDDBEED}" type="datetimeFigureOut">
              <a:rPr lang="en-US" smtClean="0"/>
              <a:t>02-02-15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3B68-531A-4FFB-9E16-719B8D4D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56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5470-9888-4FD9-B8A7-58954CDDBEED}" type="datetimeFigureOut">
              <a:rPr lang="en-US" smtClean="0"/>
              <a:t>02-02-15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3B68-531A-4FFB-9E16-719B8D4D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0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B5470-9888-4FD9-B8A7-58954CDDBEED}" type="datetimeFigureOut">
              <a:rPr lang="en-US" smtClean="0"/>
              <a:t>02-02-15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B3B68-531A-4FFB-9E16-719B8D4D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2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Proposal Mini-Workshop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CPSC599.81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218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Context of game:</a:t>
            </a:r>
          </a:p>
          <a:p>
            <a:pPr marL="0" indent="0">
              <a:buNone/>
            </a:pPr>
            <a:r>
              <a:rPr lang="en-US" dirty="0" smtClean="0"/>
              <a:t>	obtaining interest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pinpoint topic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concise overview [Abstract]</a:t>
            </a:r>
          </a:p>
          <a:p>
            <a:pPr marL="0" indent="0">
              <a:buNone/>
            </a:pPr>
            <a:r>
              <a:rPr lang="en-US" dirty="0" smtClean="0"/>
              <a:t>What’s inside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description of background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what is the problem, why is it important to solve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how will you solve it</a:t>
            </a:r>
          </a:p>
          <a:p>
            <a:pPr marL="0" indent="0">
              <a:buNone/>
            </a:pPr>
            <a:r>
              <a:rPr lang="en-US" dirty="0" smtClean="0"/>
              <a:t>	Describe how the paper will flow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2718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Goal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Convince people that you are </a:t>
            </a:r>
            <a:r>
              <a:rPr lang="en-US" dirty="0" err="1" smtClean="0"/>
              <a:t>knowledgable</a:t>
            </a:r>
            <a:r>
              <a:rPr lang="en-US" dirty="0" smtClean="0"/>
              <a:t>, and that you have done the appropriate </a:t>
            </a:r>
            <a:r>
              <a:rPr lang="en-US" dirty="0" err="1" smtClean="0"/>
              <a:t>researh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Convince people that what we’re doing is different than what has been done in the past (showing novelty and benefit)</a:t>
            </a:r>
          </a:p>
          <a:p>
            <a:pPr marL="0" indent="0">
              <a:buNone/>
            </a:pPr>
            <a:r>
              <a:rPr lang="en-US" dirty="0" smtClean="0"/>
              <a:t>What’s inside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Related work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Cover previous findings that provide a basis for your work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Show that what you’re doing is different from prior work (compare and contrast, critique previous work) – shortcomings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433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Methods/Approach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Tell the reader that we’re going to do this and that it is doable (feasible)</a:t>
            </a:r>
          </a:p>
          <a:p>
            <a:pPr lvl="1"/>
            <a:r>
              <a:rPr lang="en-US" dirty="0" smtClean="0"/>
              <a:t>You have this plan</a:t>
            </a:r>
          </a:p>
          <a:p>
            <a:r>
              <a:rPr lang="en-US" dirty="0" smtClean="0"/>
              <a:t>What’s inside</a:t>
            </a:r>
          </a:p>
          <a:p>
            <a:pPr lvl="1"/>
            <a:r>
              <a:rPr lang="en-US" dirty="0" smtClean="0"/>
              <a:t>[Describe your work in phases; logical groupings of work]</a:t>
            </a:r>
          </a:p>
          <a:p>
            <a:pPr lvl="1"/>
            <a:r>
              <a:rPr lang="en-US" dirty="0" smtClean="0"/>
              <a:t>Implementation details</a:t>
            </a:r>
          </a:p>
          <a:p>
            <a:pPr lvl="1"/>
            <a:r>
              <a:rPr lang="en-US" dirty="0" smtClean="0"/>
              <a:t>Possible timeline</a:t>
            </a:r>
          </a:p>
          <a:p>
            <a:pPr lvl="1"/>
            <a:r>
              <a:rPr lang="en-US" dirty="0" smtClean="0"/>
              <a:t>Tie it back to the real world</a:t>
            </a:r>
          </a:p>
          <a:p>
            <a:pPr lvl="1"/>
            <a:r>
              <a:rPr lang="en-US" dirty="0" err="1" smtClean="0"/>
              <a:t>Pronblem</a:t>
            </a:r>
            <a:r>
              <a:rPr lang="en-US" dirty="0" smtClean="0"/>
              <a:t> overall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9600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Why is it here?</a:t>
            </a:r>
          </a:p>
          <a:p>
            <a:pPr lvl="1"/>
            <a:r>
              <a:rPr lang="en-US" dirty="0" smtClean="0"/>
              <a:t>Establish that you have a sense of how much time you need</a:t>
            </a:r>
          </a:p>
          <a:p>
            <a:pPr lvl="1"/>
            <a:r>
              <a:rPr lang="en-US" dirty="0" smtClean="0"/>
              <a:t>Convince the reader that you knows what it takes to complete </a:t>
            </a:r>
            <a:r>
              <a:rPr lang="en-US" dirty="0" smtClean="0">
                <a:sym typeface="Wingdings"/>
              </a:rPr>
              <a:t> defines chunks to complete for a high level</a:t>
            </a:r>
            <a:endParaRPr lang="en-US" dirty="0" smtClean="0"/>
          </a:p>
          <a:p>
            <a:r>
              <a:rPr lang="en-US" dirty="0" smtClean="0"/>
              <a:t>What’s in here</a:t>
            </a:r>
          </a:p>
          <a:p>
            <a:pPr lvl="1"/>
            <a:r>
              <a:rPr lang="en-US" dirty="0" smtClean="0"/>
              <a:t>Concrete dates and </a:t>
            </a:r>
            <a:r>
              <a:rPr lang="en-US" dirty="0" err="1" smtClean="0"/>
              <a:t>deliveables</a:t>
            </a:r>
            <a:endParaRPr lang="en-US" dirty="0" smtClean="0"/>
          </a:p>
          <a:p>
            <a:pPr lvl="1"/>
            <a:r>
              <a:rPr lang="en-US" dirty="0" smtClean="0"/>
              <a:t>Demonstrate understanding of effort required and feasibility</a:t>
            </a:r>
          </a:p>
          <a:p>
            <a:pPr lvl="2"/>
            <a:r>
              <a:rPr lang="en-US" dirty="0" smtClean="0"/>
              <a:t>Framing capabilities within context o project</a:t>
            </a:r>
          </a:p>
          <a:p>
            <a:pPr lvl="2"/>
            <a:r>
              <a:rPr lang="en-US" dirty="0" smtClean="0"/>
              <a:t>Knowing what’s required to complete it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288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Rubric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8537017"/>
              </p:ext>
            </p:extLst>
          </p:nvPr>
        </p:nvGraphicFramePr>
        <p:xfrm>
          <a:off x="457200" y="1600200"/>
          <a:ext cx="8229600" cy="151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Passable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Outstanding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Introduction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Haven’t convinced us that there is problem</a:t>
                      </a:r>
                    </a:p>
                    <a:p>
                      <a:r>
                        <a:rPr lang="en-US" dirty="0" smtClean="0"/>
                        <a:t>Haven’t </a:t>
                      </a:r>
                      <a:r>
                        <a:rPr lang="en-US" dirty="0" err="1" smtClean="0"/>
                        <a:t>convinuced</a:t>
                      </a:r>
                      <a:r>
                        <a:rPr lang="en-US" dirty="0" smtClean="0"/>
                        <a:t> us that there</a:t>
                      </a:r>
                      <a:r>
                        <a:rPr lang="en-US" baseline="0" dirty="0" smtClean="0"/>
                        <a:t> is a reasonable approach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Mention the problem and solution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Mention the problem and solution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Some irrelevant discussion, but the topics are addressed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Quality</a:t>
                      </a:r>
                      <a:r>
                        <a:rPr lang="en-US" baseline="0" dirty="0" smtClean="0"/>
                        <a:t> of the writing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Includes [background, goal, problem statement, solution] w/o missing anything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Concise, and</a:t>
                      </a:r>
                      <a:r>
                        <a:rPr lang="en-US" baseline="0" dirty="0" smtClean="0"/>
                        <a:t> clear</a:t>
                      </a:r>
                    </a:p>
                    <a:p>
                      <a:r>
                        <a:rPr lang="en-US" baseline="0" dirty="0" smtClean="0"/>
                        <a:t>+ bonus: sparks interest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Related</a:t>
                      </a:r>
                      <a:r>
                        <a:rPr lang="en-US" baseline="0" dirty="0" smtClean="0"/>
                        <a:t> 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Faulty logic</a:t>
                      </a:r>
                    </a:p>
                    <a:p>
                      <a:r>
                        <a:rPr lang="en-US" dirty="0" smtClean="0"/>
                        <a:t>Lack of</a:t>
                      </a:r>
                      <a:r>
                        <a:rPr lang="en-US" baseline="0" dirty="0" smtClean="0"/>
                        <a:t> connection (rationale for inclusion is poor)</a:t>
                      </a:r>
                    </a:p>
                    <a:p>
                      <a:r>
                        <a:rPr lang="en-US" baseline="0" dirty="0" smtClean="0"/>
                        <a:t>Non-credible work (took it from TMZ)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Shown</a:t>
                      </a:r>
                      <a:r>
                        <a:rPr lang="en-US" baseline="0" dirty="0" smtClean="0"/>
                        <a:t> some understanding of what you’re trying to address, </a:t>
                      </a:r>
                    </a:p>
                    <a:p>
                      <a:r>
                        <a:rPr lang="en-US" baseline="0" dirty="0" smtClean="0"/>
                        <a:t>Gaps in understanding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Be able to summarize what has happened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Demonstrating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understanding</a:t>
                      </a:r>
                      <a:r>
                        <a:rPr lang="en-US" dirty="0" smtClean="0"/>
                        <a:t>, and are able to 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Show </a:t>
                      </a:r>
                      <a:r>
                        <a:rPr lang="en-US" dirty="0" smtClean="0"/>
                        <a:t>how your work fits into this related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work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dirty="0" smtClean="0"/>
                        <a:t>Synthesis on top of the summary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+something awesome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Approach / Solution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Unrealistic solution</a:t>
                      </a:r>
                    </a:p>
                    <a:p>
                      <a:r>
                        <a:rPr lang="en-US" dirty="0" smtClean="0"/>
                        <a:t>No layout (</a:t>
                      </a:r>
                      <a:r>
                        <a:rPr lang="en-US" dirty="0" err="1" smtClean="0"/>
                        <a:t>organiztion</a:t>
                      </a:r>
                      <a:r>
                        <a:rPr lang="en-US" dirty="0" smtClean="0"/>
                        <a:t>)</a:t>
                      </a:r>
                    </a:p>
                    <a:p>
                      <a:r>
                        <a:rPr lang="en-US" dirty="0" smtClean="0"/>
                        <a:t>No problem or scope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Rough details on what you’ll do, kind of unclear how it will be executed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Clear on what it is that will be implemented, some missing implementation details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Show how it would be </a:t>
                      </a:r>
                      <a:r>
                        <a:rPr lang="en-US" baseline="0" dirty="0" err="1" smtClean="0"/>
                        <a:t>impelemnted</a:t>
                      </a:r>
                      <a:r>
                        <a:rPr lang="en-US" baseline="0" dirty="0" smtClean="0"/>
                        <a:t> and tested in this class (showing why this will work)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Incomplete</a:t>
                      </a:r>
                    </a:p>
                    <a:p>
                      <a:r>
                        <a:rPr lang="en-US" dirty="0" smtClean="0"/>
                        <a:t>No defined sections</a:t>
                      </a:r>
                    </a:p>
                    <a:p>
                      <a:r>
                        <a:rPr lang="en-US" dirty="0" smtClean="0"/>
                        <a:t>Too general</a:t>
                      </a:r>
                    </a:p>
                    <a:p>
                      <a:r>
                        <a:rPr lang="en-US" dirty="0" smtClean="0"/>
                        <a:t>No dates</a:t>
                      </a:r>
                    </a:p>
                    <a:p>
                      <a:r>
                        <a:rPr lang="en-US" dirty="0" smtClean="0"/>
                        <a:t>No proof of being able to deliver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 (have all the sections</a:t>
                      </a:r>
                      <a:r>
                        <a:rPr lang="en-US" baseline="0" dirty="0" smtClean="0"/>
                        <a:t> outlined)</a:t>
                      </a:r>
                    </a:p>
                    <a:p>
                      <a:r>
                        <a:rPr lang="en-US" baseline="0" dirty="0" smtClean="0"/>
                        <a:t>Some idea of sections</a:t>
                      </a:r>
                    </a:p>
                    <a:p>
                      <a:r>
                        <a:rPr lang="en-US" baseline="0" dirty="0" smtClean="0"/>
                        <a:t>Some sense of time</a:t>
                      </a:r>
                    </a:p>
                    <a:p>
                      <a:r>
                        <a:rPr lang="en-US" baseline="0" dirty="0" smtClean="0"/>
                        <a:t>Show some sense of deliverables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 with good reasoning</a:t>
                      </a:r>
                    </a:p>
                    <a:p>
                      <a:r>
                        <a:rPr lang="en-US" dirty="0" smtClean="0"/>
                        <a:t>Defined</a:t>
                      </a:r>
                      <a:r>
                        <a:rPr lang="en-US" baseline="0" dirty="0" smtClean="0"/>
                        <a:t> sections</a:t>
                      </a:r>
                    </a:p>
                    <a:p>
                      <a:r>
                        <a:rPr lang="en-US" baseline="0" dirty="0" smtClean="0"/>
                        <a:t>Timeline well defined</a:t>
                      </a:r>
                    </a:p>
                    <a:p>
                      <a:r>
                        <a:rPr lang="en-US" baseline="0" dirty="0" smtClean="0"/>
                        <a:t>Clear idea of what will be delivered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the above, and that it is “</a:t>
                      </a:r>
                      <a:r>
                        <a:rPr lang="en-US" dirty="0" err="1" smtClean="0"/>
                        <a:t>udnerstandable</a:t>
                      </a:r>
                      <a:r>
                        <a:rPr lang="en-US" dirty="0" smtClean="0"/>
                        <a:t>”</a:t>
                      </a:r>
                    </a:p>
                    <a:p>
                      <a:pPr marL="285750" indent="-285750">
                        <a:buFont typeface="Wingdings" charset="0"/>
                        <a:buChar char="ß"/>
                      </a:pPr>
                      <a:r>
                        <a:rPr lang="en-US" dirty="0" smtClean="0">
                          <a:sym typeface="Wingdings"/>
                        </a:rPr>
                        <a:t>Well explained</a:t>
                      </a:r>
                    </a:p>
                    <a:p>
                      <a:pPr marL="285750" indent="-285750">
                        <a:buFont typeface="Wingdings" charset="0"/>
                        <a:buChar char="ß"/>
                      </a:pPr>
                      <a:endParaRPr lang="en-US" dirty="0" smtClean="0">
                        <a:sym typeface="Wingdings"/>
                      </a:endParaRPr>
                    </a:p>
                    <a:p>
                      <a:pPr marL="0" indent="0">
                        <a:buFont typeface="Wingdings" charset="0"/>
                        <a:buNone/>
                      </a:pP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Overall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6133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role of the introduction?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Abstract: Bird’s eye-view (overview of project)</a:t>
            </a:r>
          </a:p>
          <a:p>
            <a:r>
              <a:rPr lang="en-US" dirty="0" smtClean="0"/>
              <a:t>What is the problem (in real life)</a:t>
            </a:r>
          </a:p>
          <a:p>
            <a:pPr lvl="1"/>
            <a:r>
              <a:rPr lang="en-US" dirty="0"/>
              <a:t>Eye-catching thing: who benefits (attractive)</a:t>
            </a:r>
          </a:p>
          <a:p>
            <a:pPr lvl="1"/>
            <a:r>
              <a:rPr lang="en-US" dirty="0" smtClean="0"/>
              <a:t>Motivation</a:t>
            </a:r>
          </a:p>
          <a:p>
            <a:r>
              <a:rPr lang="en-US" dirty="0" smtClean="0"/>
              <a:t>What is the approach</a:t>
            </a:r>
          </a:p>
          <a:p>
            <a:r>
              <a:rPr lang="en-US" dirty="0" smtClean="0"/>
              <a:t>How you evaluate your approach</a:t>
            </a:r>
          </a:p>
          <a:p>
            <a:r>
              <a:rPr lang="en-US" dirty="0" smtClean="0"/>
              <a:t>Expected contribution</a:t>
            </a:r>
          </a:p>
          <a:p>
            <a:r>
              <a:rPr lang="en-US" dirty="0" smtClean="0"/>
              <a:t>Business aspect?</a:t>
            </a:r>
          </a:p>
        </p:txBody>
      </p:sp>
    </p:spTree>
    <p:extLst>
      <p:ext uri="{BB962C8B-B14F-4D97-AF65-F5344CB8AC3E}">
        <p14:creationId xmlns:p14="http://schemas.microsoft.com/office/powerpoint/2010/main" val="452817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role of the related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To explore problem space of what people have done</a:t>
            </a:r>
          </a:p>
          <a:p>
            <a:r>
              <a:rPr lang="en-US" dirty="0" smtClean="0"/>
              <a:t>What are the limitations of prior work, and what can be improved</a:t>
            </a:r>
          </a:p>
          <a:p>
            <a:r>
              <a:rPr lang="en-US" dirty="0" smtClean="0"/>
              <a:t>Foundation work-specific related work</a:t>
            </a:r>
          </a:p>
          <a:p>
            <a:r>
              <a:rPr lang="en-US" dirty="0" smtClean="0"/>
              <a:t>Work that is: addressing same problem</a:t>
            </a:r>
          </a:p>
          <a:p>
            <a:r>
              <a:rPr lang="en-US" dirty="0" smtClean="0"/>
              <a:t>Work that uses a similar approach</a:t>
            </a:r>
          </a:p>
          <a:p>
            <a:r>
              <a:rPr lang="en-US" dirty="0" smtClean="0"/>
              <a:t>Prepare the reader (background)</a:t>
            </a:r>
          </a:p>
          <a:p>
            <a:r>
              <a:rPr lang="en-US" dirty="0" smtClean="0"/>
              <a:t>Ensure that you know what has happened (you don</a:t>
            </a:r>
            <a:r>
              <a:rPr lang="fr-FR" dirty="0" smtClean="0"/>
              <a:t>’</a:t>
            </a:r>
            <a:r>
              <a:rPr lang="en-US" dirty="0" smtClean="0"/>
              <a:t>t replicate)</a:t>
            </a:r>
          </a:p>
          <a:p>
            <a:r>
              <a:rPr lang="en-US" dirty="0" smtClean="0"/>
              <a:t>Prove that you know what you’re talking about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250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role of the proposed work section?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Evolutionary vs. revolutionary</a:t>
            </a:r>
          </a:p>
          <a:p>
            <a:r>
              <a:rPr lang="en-US" dirty="0" smtClean="0"/>
              <a:t>How is it going to contribute</a:t>
            </a:r>
          </a:p>
          <a:p>
            <a:r>
              <a:rPr lang="en-US" dirty="0" smtClean="0"/>
              <a:t>Problem definition</a:t>
            </a:r>
          </a:p>
          <a:p>
            <a:r>
              <a:rPr lang="en-US" dirty="0" smtClean="0"/>
              <a:t>Main idea</a:t>
            </a:r>
          </a:p>
          <a:p>
            <a:pPr lvl="1"/>
            <a:r>
              <a:rPr lang="en-US" dirty="0" smtClean="0"/>
              <a:t>Proposed approach</a:t>
            </a:r>
          </a:p>
          <a:p>
            <a:pPr lvl="2"/>
            <a:r>
              <a:rPr lang="en-US" dirty="0" err="1" smtClean="0"/>
              <a:t>Reseason</a:t>
            </a:r>
            <a:r>
              <a:rPr lang="en-US" dirty="0" smtClean="0"/>
              <a:t> you chose I</a:t>
            </a:r>
          </a:p>
          <a:p>
            <a:pPr lvl="2"/>
            <a:r>
              <a:rPr lang="en-US" dirty="0" smtClean="0"/>
              <a:t>Evaluation plan</a:t>
            </a:r>
          </a:p>
        </p:txBody>
      </p:sp>
    </p:spTree>
    <p:extLst>
      <p:ext uri="{BB962C8B-B14F-4D97-AF65-F5344CB8AC3E}">
        <p14:creationId xmlns:p14="http://schemas.microsoft.com/office/powerpoint/2010/main" val="494474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ROSS from Dragon’s Den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What </a:t>
            </a:r>
            <a:r>
              <a:rPr lang="en-US" dirty="0" smtClean="0"/>
              <a:t>do they </a:t>
            </a:r>
            <a:r>
              <a:rPr lang="en-US" dirty="0" smtClean="0"/>
              <a:t>do well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Steady voice, and confident</a:t>
            </a:r>
          </a:p>
          <a:p>
            <a:pPr lvl="1"/>
            <a:r>
              <a:rPr lang="en-US" dirty="0" smtClean="0"/>
              <a:t>Motivated the problem well – “this many people die, and they need to this to get it, etc.”</a:t>
            </a:r>
          </a:p>
          <a:p>
            <a:pPr lvl="1"/>
            <a:r>
              <a:rPr lang="en-US" dirty="0" smtClean="0"/>
              <a:t>Concisely describe the project (right at the top), and then in the “main body”</a:t>
            </a:r>
          </a:p>
          <a:p>
            <a:pPr lvl="1"/>
            <a:r>
              <a:rPr lang="en-US" dirty="0" smtClean="0"/>
              <a:t>Specific figures for expenses, market value, km travelled per person, how much it can carry, etc.</a:t>
            </a:r>
          </a:p>
          <a:p>
            <a:pPr lvl="1"/>
            <a:r>
              <a:rPr lang="en-US" dirty="0" smtClean="0"/>
              <a:t>Describing what the money making model</a:t>
            </a:r>
          </a:p>
          <a:p>
            <a:pPr lvl="1"/>
            <a:r>
              <a:rPr lang="en-US" dirty="0" smtClean="0"/>
              <a:t>Up-front about not being a huge money maker</a:t>
            </a:r>
          </a:p>
          <a:p>
            <a:pPr lvl="1"/>
            <a:r>
              <a:rPr lang="en-US" dirty="0" smtClean="0"/>
              <a:t>Provided a hook-”because others are interested”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What </a:t>
            </a:r>
            <a:r>
              <a:rPr lang="en-US" dirty="0" smtClean="0"/>
              <a:t>do</a:t>
            </a:r>
            <a:r>
              <a:rPr lang="en-US" dirty="0" smtClean="0"/>
              <a:t> </a:t>
            </a:r>
            <a:r>
              <a:rPr lang="en-US" dirty="0" smtClean="0"/>
              <a:t>they not address </a:t>
            </a:r>
            <a:r>
              <a:rPr lang="en-US" dirty="0" smtClean="0"/>
              <a:t>well?</a:t>
            </a:r>
          </a:p>
          <a:p>
            <a:pPr lvl="1"/>
            <a:r>
              <a:rPr lang="en-US" dirty="0" smtClean="0"/>
              <a:t>How does the gov’t have a role?</a:t>
            </a:r>
          </a:p>
          <a:p>
            <a:pPr lvl="1"/>
            <a:r>
              <a:rPr lang="en-US" dirty="0" smtClean="0"/>
              <a:t>No working </a:t>
            </a:r>
            <a:r>
              <a:rPr lang="en-US" dirty="0" err="1" smtClean="0"/>
              <a:t>protoype</a:t>
            </a:r>
            <a:endParaRPr lang="en-US" dirty="0" smtClean="0"/>
          </a:p>
          <a:p>
            <a:pPr lvl="1"/>
            <a:r>
              <a:rPr lang="en-US" dirty="0" smtClean="0"/>
              <a:t>Interest was in the NGO rather than the users</a:t>
            </a:r>
          </a:p>
          <a:p>
            <a:pPr lvl="1"/>
            <a:r>
              <a:rPr lang="en-US" dirty="0" smtClean="0"/>
              <a:t>Unclear why we were on the show</a:t>
            </a:r>
          </a:p>
          <a:p>
            <a:pPr lvl="1"/>
            <a:r>
              <a:rPr lang="en-US" dirty="0" smtClean="0"/>
              <a:t>The dude is boring sounding</a:t>
            </a:r>
          </a:p>
          <a:p>
            <a:pPr lvl="1"/>
            <a:r>
              <a:rPr lang="en-US" dirty="0" smtClean="0"/>
              <a:t>Didn’t hear a price of each unit</a:t>
            </a:r>
          </a:p>
          <a:p>
            <a:pPr lvl="1"/>
            <a:r>
              <a:rPr lang="en-US" dirty="0" smtClean="0"/>
              <a:t>Did not explain what minimum distance for cleaning water</a:t>
            </a:r>
          </a:p>
          <a:p>
            <a:pPr lvl="1"/>
            <a:r>
              <a:rPr lang="en-US" dirty="0" smtClean="0"/>
              <a:t>How do they valuate themselves</a:t>
            </a:r>
          </a:p>
          <a:p>
            <a:pPr lvl="1"/>
            <a:r>
              <a:rPr lang="en-US" dirty="0" smtClean="0"/>
              <a:t>Long-term feasibility</a:t>
            </a:r>
          </a:p>
          <a:p>
            <a:pPr lvl="1"/>
            <a:r>
              <a:rPr lang="en-US" dirty="0" smtClean="0"/>
              <a:t>Some things are unclear</a:t>
            </a:r>
          </a:p>
          <a:p>
            <a:pPr lvl="1"/>
            <a:r>
              <a:rPr lang="en-US" dirty="0" smtClean="0"/>
              <a:t>Didn’t actually use the pictures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575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proposal?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Decision makers who need to decide whether a project lives or dies</a:t>
            </a:r>
          </a:p>
          <a:p>
            <a:r>
              <a:rPr lang="en-US" dirty="0" smtClean="0"/>
              <a:t>For scholarship/thesis committee (acceptable or not: understandable, articulated well enough, sound method)</a:t>
            </a:r>
          </a:p>
          <a:p>
            <a:r>
              <a:rPr lang="en-US" dirty="0" smtClean="0"/>
              <a:t>Company RFP;</a:t>
            </a:r>
          </a:p>
          <a:p>
            <a:pPr lvl="1"/>
            <a:r>
              <a:rPr lang="en-US" dirty="0" smtClean="0"/>
              <a:t>Is the solution/approach reasonable</a:t>
            </a:r>
          </a:p>
          <a:p>
            <a:pPr lvl="1"/>
            <a:r>
              <a:rPr lang="en-US" dirty="0" smtClean="0"/>
              <a:t>Are you capable of carrying out the solution/approach – with the resources they have, or the resources they’re asking for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254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Imagine yourself reading a proposal; what do you care about?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 smtClean="0"/>
              <a:t>Idea: what it’s going to be, and how you’re going to do it</a:t>
            </a:r>
          </a:p>
          <a:p>
            <a:pPr lvl="1"/>
            <a:r>
              <a:rPr lang="en-US" dirty="0" smtClean="0"/>
              <a:t>Different paradigms that you may use [technical details]</a:t>
            </a:r>
          </a:p>
          <a:p>
            <a:pPr lvl="1"/>
            <a:r>
              <a:rPr lang="en-US" dirty="0" smtClean="0"/>
              <a:t>Visuals/sketches of the imagined thing/prototype </a:t>
            </a:r>
          </a:p>
          <a:p>
            <a:pPr lvl="1"/>
            <a:r>
              <a:rPr lang="en-US" dirty="0" smtClean="0"/>
              <a:t>Show an existing prototype (prior work that you have done to prove the idea)</a:t>
            </a:r>
          </a:p>
          <a:p>
            <a:pPr lvl="1"/>
            <a:r>
              <a:rPr lang="en-US" dirty="0" smtClean="0"/>
              <a:t>Explain the methods</a:t>
            </a:r>
            <a:endParaRPr lang="en-US" dirty="0" smtClean="0"/>
          </a:p>
          <a:p>
            <a:r>
              <a:rPr lang="en-US" dirty="0" smtClean="0"/>
              <a:t>Why will the idea work?</a:t>
            </a:r>
          </a:p>
          <a:p>
            <a:r>
              <a:rPr lang="en-US" dirty="0" smtClean="0"/>
              <a:t>What’s the problem?</a:t>
            </a:r>
          </a:p>
          <a:p>
            <a:r>
              <a:rPr lang="en-US" dirty="0" smtClean="0"/>
              <a:t>Why is it interesting?</a:t>
            </a:r>
          </a:p>
          <a:p>
            <a:r>
              <a:rPr lang="en-US" dirty="0" smtClean="0"/>
              <a:t>Is the idea feasible within the scope/timeframe of the class</a:t>
            </a:r>
          </a:p>
          <a:p>
            <a:pPr lvl="1"/>
            <a:r>
              <a:rPr lang="en-US" dirty="0" smtClean="0"/>
              <a:t>Timeline/schedule</a:t>
            </a:r>
          </a:p>
          <a:p>
            <a:pPr lvl="1"/>
            <a:r>
              <a:rPr lang="en-US" dirty="0" smtClean="0"/>
              <a:t>Cost – hours and materials</a:t>
            </a:r>
          </a:p>
          <a:p>
            <a:pPr lvl="1"/>
            <a:r>
              <a:rPr lang="en-US" dirty="0" smtClean="0"/>
              <a:t>Compare to previous work and expertise</a:t>
            </a:r>
          </a:p>
          <a:p>
            <a:pPr lvl="1"/>
            <a:r>
              <a:rPr lang="en-US" dirty="0" smtClean="0"/>
              <a:t>Planned iterations</a:t>
            </a:r>
          </a:p>
          <a:p>
            <a:r>
              <a:rPr lang="en-US" dirty="0" smtClean="0"/>
              <a:t>How well do you understand your own project</a:t>
            </a:r>
          </a:p>
          <a:p>
            <a:r>
              <a:rPr lang="en-US" dirty="0" smtClean="0"/>
              <a:t>Has it been done before? (Shouldn’t be copying others’ ideas/work)</a:t>
            </a:r>
            <a:r>
              <a:rPr lang="en-US" dirty="0"/>
              <a:t> </a:t>
            </a:r>
            <a:r>
              <a:rPr lang="en-US" dirty="0" smtClean="0">
                <a:sym typeface="Wingdings"/>
              </a:rPr>
              <a:t> Are you doing it better or differently?</a:t>
            </a:r>
          </a:p>
          <a:p>
            <a:r>
              <a:rPr lang="en-US" dirty="0" smtClean="0">
                <a:sym typeface="Wingdings"/>
              </a:rPr>
              <a:t>How does it benefit me, Canada or society?</a:t>
            </a:r>
          </a:p>
          <a:p>
            <a:r>
              <a:rPr lang="en-US" dirty="0" smtClean="0">
                <a:sym typeface="Wingdings"/>
              </a:rPr>
              <a:t>What will come out of this project? What will you do?</a:t>
            </a:r>
          </a:p>
          <a:p>
            <a:r>
              <a:rPr lang="en-US" dirty="0" smtClean="0">
                <a:sym typeface="Wingdings"/>
              </a:rPr>
              <a:t>Who will be involved?</a:t>
            </a:r>
          </a:p>
          <a:p>
            <a:r>
              <a:rPr lang="en-US" dirty="0" smtClean="0">
                <a:sym typeface="Wingdings"/>
              </a:rPr>
              <a:t>What are your credentials?</a:t>
            </a:r>
          </a:p>
          <a:p>
            <a:r>
              <a:rPr lang="en-US" dirty="0" smtClean="0">
                <a:sym typeface="Wingdings"/>
              </a:rPr>
              <a:t>What resources will you need?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5986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Imagine yourself reading a proposal; what do you care about?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Who is this going to address?</a:t>
            </a:r>
          </a:p>
          <a:p>
            <a:r>
              <a:rPr lang="en-US" dirty="0" smtClean="0"/>
              <a:t>Innovation/</a:t>
            </a:r>
            <a:r>
              <a:rPr lang="en-US" dirty="0" err="1" smtClean="0"/>
              <a:t>uniquness</a:t>
            </a:r>
            <a:endParaRPr lang="en-US" dirty="0" smtClean="0"/>
          </a:p>
          <a:p>
            <a:r>
              <a:rPr lang="en-US" dirty="0" smtClean="0"/>
              <a:t>It should have flow</a:t>
            </a:r>
          </a:p>
          <a:p>
            <a:r>
              <a:rPr lang="en-US" dirty="0" smtClean="0"/>
              <a:t>Clearly articulated problem and approach</a:t>
            </a:r>
          </a:p>
          <a:p>
            <a:r>
              <a:rPr lang="en-US" dirty="0" smtClean="0"/>
              <a:t>Is there a real need for something – </a:t>
            </a:r>
            <a:r>
              <a:rPr lang="en-US" dirty="0" err="1" smtClean="0"/>
              <a:t>motiviation</a:t>
            </a:r>
            <a:endParaRPr lang="en-US" dirty="0" smtClean="0"/>
          </a:p>
          <a:p>
            <a:r>
              <a:rPr lang="en-US" dirty="0" smtClean="0"/>
              <a:t>Relatable and practical – writing in readable language (avoiding jargon)</a:t>
            </a:r>
          </a:p>
          <a:p>
            <a:r>
              <a:rPr lang="en-US" dirty="0" smtClean="0"/>
              <a:t>Is it actually a problem?</a:t>
            </a:r>
          </a:p>
          <a:p>
            <a:r>
              <a:rPr lang="en-US" dirty="0" smtClean="0"/>
              <a:t>A quick roadmap—what are your next steps – clearly articulated approach</a:t>
            </a:r>
          </a:p>
          <a:p>
            <a:r>
              <a:rPr lang="en-US" dirty="0" err="1" smtClean="0"/>
              <a:t>Contribuion</a:t>
            </a:r>
            <a:r>
              <a:rPr lang="en-US" dirty="0" smtClean="0"/>
              <a:t> clearly articulated</a:t>
            </a:r>
          </a:p>
          <a:p>
            <a:r>
              <a:rPr lang="en-US" dirty="0" smtClean="0"/>
              <a:t>Is the problem addressed by others, what are the limitations of the approach</a:t>
            </a:r>
          </a:p>
          <a:p>
            <a:r>
              <a:rPr lang="en-US" dirty="0" smtClean="0"/>
              <a:t>Who cares? Who can benefit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321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you trying to do in the proposal?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Convincing the people reading this that it’s a good idea</a:t>
            </a:r>
          </a:p>
          <a:p>
            <a:r>
              <a:rPr lang="en-US" dirty="0" smtClean="0"/>
              <a:t>Clearly explain the problem and provide a problem statement</a:t>
            </a:r>
          </a:p>
          <a:p>
            <a:r>
              <a:rPr lang="en-US" dirty="0" smtClean="0"/>
              <a:t>Provide a summary of the method to address the problem</a:t>
            </a:r>
          </a:p>
          <a:p>
            <a:r>
              <a:rPr lang="en-US" dirty="0" smtClean="0"/>
              <a:t>Show how the method is novel/unique</a:t>
            </a:r>
          </a:p>
          <a:p>
            <a:r>
              <a:rPr lang="en-US" dirty="0" smtClean="0"/>
              <a:t>Identify your research contribution</a:t>
            </a:r>
          </a:p>
          <a:p>
            <a:r>
              <a:rPr lang="en-US" dirty="0" smtClean="0"/>
              <a:t>Convince whoever’s reading it buy into your idea and solution</a:t>
            </a:r>
          </a:p>
          <a:p>
            <a:endParaRPr lang="en-US" dirty="0"/>
          </a:p>
          <a:p>
            <a:r>
              <a:rPr lang="en-US" dirty="0" smtClean="0"/>
              <a:t>Convince people that there is a problem (worth solving)</a:t>
            </a:r>
          </a:p>
          <a:p>
            <a:r>
              <a:rPr lang="en-US" dirty="0" smtClean="0"/>
              <a:t>Convince them that your approach is reasonable</a:t>
            </a:r>
          </a:p>
          <a:p>
            <a:r>
              <a:rPr lang="en-US" dirty="0" smtClean="0"/>
              <a:t>Convince them that you are capable of carrying it 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632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you trying to do in the proposal?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1800" b="1" dirty="0"/>
              <a:t>Goal</a:t>
            </a:r>
          </a:p>
          <a:p>
            <a:pPr lvl="1"/>
            <a:r>
              <a:rPr lang="en-US" sz="1800" dirty="0"/>
              <a:t>What problem am I going to solve?</a:t>
            </a:r>
          </a:p>
          <a:p>
            <a:pPr lvl="1"/>
            <a:r>
              <a:rPr lang="en-US" sz="1800" dirty="0"/>
              <a:t>Who will benefit?</a:t>
            </a:r>
          </a:p>
          <a:p>
            <a:r>
              <a:rPr lang="en-US" sz="1800" b="1" dirty="0"/>
              <a:t>Challenge</a:t>
            </a:r>
          </a:p>
          <a:p>
            <a:pPr lvl="1"/>
            <a:r>
              <a:rPr lang="en-US" sz="1800" dirty="0"/>
              <a:t>Why is the problem hard?</a:t>
            </a:r>
          </a:p>
          <a:p>
            <a:pPr lvl="1"/>
            <a:r>
              <a:rPr lang="en-US" sz="1800" dirty="0"/>
              <a:t>What approaches have others tried?</a:t>
            </a:r>
          </a:p>
          <a:p>
            <a:pPr lvl="1"/>
            <a:r>
              <a:rPr lang="en-US" sz="1800" dirty="0"/>
              <a:t>Why did those previous approaches not work</a:t>
            </a:r>
            <a:r>
              <a:rPr lang="en-US" sz="1800" dirty="0" smtClean="0"/>
              <a:t>?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1800" b="1" dirty="0"/>
              <a:t>Approach</a:t>
            </a:r>
          </a:p>
          <a:p>
            <a:pPr lvl="1"/>
            <a:r>
              <a:rPr lang="en-US" sz="1800" dirty="0"/>
              <a:t>What approach am I going to try?</a:t>
            </a:r>
          </a:p>
          <a:p>
            <a:pPr lvl="1"/>
            <a:r>
              <a:rPr lang="en-US" sz="1800" dirty="0"/>
              <a:t>Why do I think it will work well</a:t>
            </a:r>
            <a:r>
              <a:rPr lang="en-US" sz="1800" b="1" dirty="0" smtClean="0"/>
              <a:t>?</a:t>
            </a:r>
            <a:endParaRPr lang="en-US" sz="1600" b="1" dirty="0" smtClean="0"/>
          </a:p>
          <a:p>
            <a:r>
              <a:rPr lang="en-US" sz="1600" b="1" dirty="0" smtClean="0"/>
              <a:t>Methodology</a:t>
            </a:r>
            <a:endParaRPr lang="en-US" sz="1600" b="1" dirty="0"/>
          </a:p>
          <a:p>
            <a:pPr lvl="1"/>
            <a:r>
              <a:rPr lang="en-US" sz="1600" dirty="0"/>
              <a:t>What steps (task list) are required?</a:t>
            </a:r>
          </a:p>
          <a:p>
            <a:pPr lvl="1"/>
            <a:r>
              <a:rPr lang="en-US" sz="1600" dirty="0"/>
              <a:t>Which of these steps is particularly hard?</a:t>
            </a:r>
          </a:p>
          <a:p>
            <a:pPr lvl="1"/>
            <a:r>
              <a:rPr lang="en-US" sz="1600" dirty="0"/>
              <a:t>What to do if the hard steps don't work out?</a:t>
            </a:r>
          </a:p>
          <a:p>
            <a:r>
              <a:rPr lang="en-US" sz="1600" b="1" dirty="0"/>
              <a:t>Metrics</a:t>
            </a:r>
          </a:p>
          <a:p>
            <a:pPr lvl="1"/>
            <a:r>
              <a:rPr lang="en-US" sz="1600" dirty="0"/>
              <a:t>How will I know when I am done?</a:t>
            </a:r>
          </a:p>
          <a:p>
            <a:pPr lvl="1"/>
            <a:r>
              <a:rPr lang="en-US" sz="1600" dirty="0"/>
              <a:t>How will I know whether I have succeeded?</a:t>
            </a:r>
          </a:p>
          <a:p>
            <a:r>
              <a:rPr lang="en-US" sz="1600" b="1" dirty="0"/>
              <a:t>Summary</a:t>
            </a:r>
          </a:p>
          <a:p>
            <a:pPr lvl="1"/>
            <a:r>
              <a:rPr lang="en-US" sz="1600" dirty="0"/>
              <a:t>What will I learn by doing this project?</a:t>
            </a:r>
          </a:p>
          <a:p>
            <a:pPr lvl="1"/>
            <a:r>
              <a:rPr lang="en-US" sz="1600" dirty="0"/>
              <a:t>Will this lead to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6700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sections should be in a proposal?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Abstract</a:t>
            </a:r>
          </a:p>
          <a:p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Motivations</a:t>
            </a:r>
          </a:p>
          <a:p>
            <a:pPr lvl="1"/>
            <a:r>
              <a:rPr lang="en-US" dirty="0" smtClean="0"/>
              <a:t>Contribution</a:t>
            </a:r>
            <a:endParaRPr lang="en-US" dirty="0" smtClean="0"/>
          </a:p>
          <a:p>
            <a:r>
              <a:rPr lang="en-US" dirty="0" smtClean="0"/>
              <a:t>Related Work</a:t>
            </a:r>
          </a:p>
          <a:p>
            <a:pPr lvl="1"/>
            <a:r>
              <a:rPr lang="en-US" dirty="0" smtClean="0"/>
              <a:t>Findings</a:t>
            </a:r>
            <a:endParaRPr lang="en-US" dirty="0" smtClean="0"/>
          </a:p>
          <a:p>
            <a:r>
              <a:rPr lang="en-US" dirty="0" smtClean="0"/>
              <a:t>Methods/Approach</a:t>
            </a:r>
          </a:p>
          <a:p>
            <a:pPr lvl="1"/>
            <a:r>
              <a:rPr lang="en-US" dirty="0" smtClean="0"/>
              <a:t>Planned evaluation</a:t>
            </a:r>
          </a:p>
          <a:p>
            <a:r>
              <a:rPr lang="en-US" dirty="0" smtClean="0"/>
              <a:t>Timeline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References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9494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sections should be in a proposal?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Abstract</a:t>
            </a:r>
          </a:p>
          <a:p>
            <a:r>
              <a:rPr lang="en-US" dirty="0" smtClean="0"/>
              <a:t>Introduction</a:t>
            </a:r>
          </a:p>
          <a:p>
            <a:pPr lvl="1"/>
            <a:r>
              <a:rPr lang="en-US" dirty="0" err="1" smtClean="0"/>
              <a:t>Realted</a:t>
            </a:r>
            <a:r>
              <a:rPr lang="en-US" dirty="0" smtClean="0"/>
              <a:t> to real life problem</a:t>
            </a:r>
          </a:p>
          <a:p>
            <a:pPr lvl="1"/>
            <a:r>
              <a:rPr lang="en-US" dirty="0" smtClean="0"/>
              <a:t>Benefits?</a:t>
            </a:r>
          </a:p>
          <a:p>
            <a:r>
              <a:rPr lang="en-US" dirty="0" smtClean="0"/>
              <a:t>Related Work</a:t>
            </a:r>
          </a:p>
          <a:p>
            <a:r>
              <a:rPr lang="en-US" dirty="0" smtClean="0"/>
              <a:t>Proposed Approach</a:t>
            </a:r>
          </a:p>
          <a:p>
            <a:pPr lvl="1"/>
            <a:r>
              <a:rPr lang="en-US" dirty="0" smtClean="0"/>
              <a:t>Problem Definition?</a:t>
            </a:r>
          </a:p>
          <a:p>
            <a:pPr lvl="1"/>
            <a:r>
              <a:rPr lang="en-US" dirty="0" smtClean="0"/>
              <a:t>Assumptions?</a:t>
            </a:r>
          </a:p>
          <a:p>
            <a:pPr lvl="1"/>
            <a:r>
              <a:rPr lang="en-US" dirty="0" smtClean="0"/>
              <a:t>Method</a:t>
            </a:r>
          </a:p>
          <a:p>
            <a:pPr lvl="1"/>
            <a:r>
              <a:rPr lang="en-US" dirty="0" smtClean="0"/>
              <a:t>Experiments?</a:t>
            </a:r>
          </a:p>
          <a:p>
            <a:r>
              <a:rPr lang="en-US" dirty="0" smtClean="0"/>
              <a:t>Timeline</a:t>
            </a:r>
          </a:p>
          <a:p>
            <a:r>
              <a:rPr lang="en-US" dirty="0" smtClean="0"/>
              <a:t>Conclusion/Summary</a:t>
            </a:r>
          </a:p>
          <a:p>
            <a:pPr lvl="1"/>
            <a:r>
              <a:rPr lang="en-US" dirty="0" smtClean="0"/>
              <a:t>Expected Results</a:t>
            </a:r>
          </a:p>
          <a:p>
            <a:r>
              <a:rPr lang="en-US" dirty="0" smtClean="0"/>
              <a:t>References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8327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1654</Words>
  <Application>Microsoft Macintosh PowerPoint</Application>
  <PresentationFormat>On-screen Show (4:3)</PresentationFormat>
  <Paragraphs>309</Paragraphs>
  <Slides>17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Proposal Mini-Workshop</vt:lpstr>
      <vt:lpstr>ROSS from Dragon’s Den</vt:lpstr>
      <vt:lpstr>What is a proposal?</vt:lpstr>
      <vt:lpstr>Imagine yourself reading a proposal; what do you care about?</vt:lpstr>
      <vt:lpstr>Imagine yourself reading a proposal; what do you care about?</vt:lpstr>
      <vt:lpstr>What are you trying to do in the proposal?</vt:lpstr>
      <vt:lpstr>What are you trying to do in the proposal?</vt:lpstr>
      <vt:lpstr>What sections should be in a proposal?</vt:lpstr>
      <vt:lpstr>What sections should be in a proposal?</vt:lpstr>
      <vt:lpstr>Introduction</vt:lpstr>
      <vt:lpstr>Related Work</vt:lpstr>
      <vt:lpstr>Methods/Approach</vt:lpstr>
      <vt:lpstr>Timeline</vt:lpstr>
      <vt:lpstr>Grading Rubric</vt:lpstr>
      <vt:lpstr>What is the role of the introduction?</vt:lpstr>
      <vt:lpstr>What is the role of the related work?</vt:lpstr>
      <vt:lpstr>What is the role of the proposed work section?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</dc:creator>
  <cp:lastModifiedBy>Tony Tang</cp:lastModifiedBy>
  <cp:revision>23</cp:revision>
  <dcterms:created xsi:type="dcterms:W3CDTF">2013-09-30T14:14:39Z</dcterms:created>
  <dcterms:modified xsi:type="dcterms:W3CDTF">2015-02-02T22:52:15Z</dcterms:modified>
</cp:coreProperties>
</file>