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8" r:id="rId1"/>
  </p:sldMasterIdLst>
  <p:notesMasterIdLst>
    <p:notesMasterId r:id="rId26"/>
  </p:notesMasterIdLst>
  <p:handoutMasterIdLst>
    <p:handoutMasterId r:id="rId27"/>
  </p:handoutMasterIdLst>
  <p:sldIdLst>
    <p:sldId id="324" r:id="rId2"/>
    <p:sldId id="328" r:id="rId3"/>
    <p:sldId id="332" r:id="rId4"/>
    <p:sldId id="333" r:id="rId5"/>
    <p:sldId id="334" r:id="rId6"/>
    <p:sldId id="335" r:id="rId7"/>
    <p:sldId id="336" r:id="rId8"/>
    <p:sldId id="337" r:id="rId9"/>
    <p:sldId id="338" r:id="rId10"/>
    <p:sldId id="339" r:id="rId11"/>
    <p:sldId id="342" r:id="rId12"/>
    <p:sldId id="343" r:id="rId13"/>
    <p:sldId id="344" r:id="rId14"/>
    <p:sldId id="346" r:id="rId15"/>
    <p:sldId id="347" r:id="rId16"/>
    <p:sldId id="345" r:id="rId17"/>
    <p:sldId id="349" r:id="rId18"/>
    <p:sldId id="350" r:id="rId19"/>
    <p:sldId id="354" r:id="rId20"/>
    <p:sldId id="351" r:id="rId21"/>
    <p:sldId id="355" r:id="rId22"/>
    <p:sldId id="352" r:id="rId23"/>
    <p:sldId id="353" r:id="rId24"/>
    <p:sldId id="327" r:id="rId25"/>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6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8"/>
    </p:cViewPr>
  </p:sorterViewPr>
  <p:notesViewPr>
    <p:cSldViewPr>
      <p:cViewPr varScale="1">
        <p:scale>
          <a:sx n="59" d="100"/>
          <a:sy n="59" d="100"/>
        </p:scale>
        <p:origin x="-1188"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ftr" sz="quarter" idx="2"/>
          </p:nvPr>
        </p:nvSpPr>
        <p:spPr bwMode="auto">
          <a:xfrm>
            <a:off x="1354138" y="8616950"/>
            <a:ext cx="2663825" cy="215900"/>
          </a:xfrm>
          <a:prstGeom prst="rect">
            <a:avLst/>
          </a:prstGeom>
          <a:noFill/>
          <a:ln w="9525">
            <a:noFill/>
            <a:miter lim="800000"/>
            <a:headEnd/>
            <a:tailEnd/>
          </a:ln>
          <a:effectLst/>
        </p:spPr>
        <p:txBody>
          <a:bodyPr vert="horz" wrap="square" lIns="19810" tIns="0" rIns="19810" bIns="0" numCol="1" anchor="b" anchorCtr="0" compatLnSpc="1">
            <a:prstTxWarp prst="textNoShape">
              <a:avLst/>
            </a:prstTxWarp>
          </a:bodyPr>
          <a:lstStyle>
            <a:lvl1pPr defTabSz="987425" eaLnBrk="0" hangingPunct="0">
              <a:defRPr sz="1000" i="1">
                <a:latin typeface="Arial" charset="0"/>
              </a:defRPr>
            </a:lvl1pPr>
          </a:lstStyle>
          <a:p>
            <a:pPr>
              <a:defRPr/>
            </a:pPr>
            <a:r>
              <a:rPr lang="en-US"/>
              <a:t>Evaluation-Controlled Experiments</a:t>
            </a:r>
          </a:p>
        </p:txBody>
      </p:sp>
      <p:sp>
        <p:nvSpPr>
          <p:cNvPr id="3077" name="Rectangle 5"/>
          <p:cNvSpPr>
            <a:spLocks noGrp="1" noChangeArrowheads="1"/>
          </p:cNvSpPr>
          <p:nvPr>
            <p:ph type="sldNum" sz="quarter" idx="3"/>
          </p:nvPr>
        </p:nvSpPr>
        <p:spPr bwMode="auto">
          <a:xfrm>
            <a:off x="4017963" y="8616950"/>
            <a:ext cx="1944687" cy="215900"/>
          </a:xfrm>
          <a:prstGeom prst="rect">
            <a:avLst/>
          </a:prstGeom>
          <a:noFill/>
          <a:ln w="9525">
            <a:noFill/>
            <a:miter lim="800000"/>
            <a:headEnd/>
            <a:tailEnd/>
          </a:ln>
          <a:effectLst/>
        </p:spPr>
        <p:txBody>
          <a:bodyPr vert="horz" wrap="square" lIns="19810" tIns="0" rIns="19810" bIns="0" numCol="1" anchor="b" anchorCtr="0" compatLnSpc="1">
            <a:prstTxWarp prst="textNoShape">
              <a:avLst/>
            </a:prstTxWarp>
          </a:bodyPr>
          <a:lstStyle>
            <a:lvl1pPr algn="r" defTabSz="987425" eaLnBrk="0" hangingPunct="0">
              <a:defRPr sz="1000" i="1">
                <a:latin typeface="Arial" charset="0"/>
              </a:defRPr>
            </a:lvl1pPr>
          </a:lstStyle>
          <a:p>
            <a:pPr>
              <a:defRPr/>
            </a:pPr>
            <a:fld id="{DEF3B961-B851-4763-BBFA-1B784B3D0EBE}" type="slidenum">
              <a:rPr lang="en-US"/>
              <a:pPr>
                <a:defRPr/>
              </a:pPr>
              <a:t>‹#›</a:t>
            </a:fld>
            <a:endParaRPr lang="en-US"/>
          </a:p>
        </p:txBody>
      </p:sp>
    </p:spTree>
    <p:extLst>
      <p:ext uri="{BB962C8B-B14F-4D97-AF65-F5344CB8AC3E}">
        <p14:creationId xmlns:p14="http://schemas.microsoft.com/office/powerpoint/2010/main" val="141837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19810" tIns="0" rIns="19810" bIns="0" numCol="1" anchor="t" anchorCtr="0" compatLnSpc="1">
            <a:prstTxWarp prst="textNoShape">
              <a:avLst/>
            </a:prstTxWarp>
          </a:bodyPr>
          <a:lstStyle>
            <a:lvl1pPr defTabSz="987425"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19810" tIns="0" rIns="19810" bIns="0" numCol="1" anchor="t" anchorCtr="0" compatLnSpc="1">
            <a:prstTxWarp prst="textNoShape">
              <a:avLst/>
            </a:prstTxWarp>
          </a:bodyPr>
          <a:lstStyle>
            <a:lvl1pPr algn="r" defTabSz="987425"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19810" tIns="0" rIns="19810" bIns="0" numCol="1" anchor="b" anchorCtr="0" compatLnSpc="1">
            <a:prstTxWarp prst="textNoShape">
              <a:avLst/>
            </a:prstTxWarp>
          </a:bodyPr>
          <a:lstStyle>
            <a:lvl1pPr defTabSz="987425"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4144963" y="9120188"/>
            <a:ext cx="3170237" cy="479425"/>
          </a:xfrm>
          <a:prstGeom prst="rect">
            <a:avLst/>
          </a:prstGeom>
          <a:noFill/>
          <a:ln w="9525">
            <a:noFill/>
            <a:miter lim="800000"/>
            <a:headEnd/>
            <a:tailEnd/>
          </a:ln>
          <a:effectLst/>
        </p:spPr>
        <p:txBody>
          <a:bodyPr vert="horz" wrap="square" lIns="19810" tIns="0" rIns="19810" bIns="0" numCol="1" anchor="b" anchorCtr="0" compatLnSpc="1">
            <a:prstTxWarp prst="textNoShape">
              <a:avLst/>
            </a:prstTxWarp>
          </a:bodyPr>
          <a:lstStyle>
            <a:lvl1pPr algn="r" defTabSz="987425" eaLnBrk="0" hangingPunct="0">
              <a:defRPr sz="1000" i="1">
                <a:latin typeface="Times New Roman" pitchFamily="18" charset="0"/>
              </a:defRPr>
            </a:lvl1pPr>
          </a:lstStyle>
          <a:p>
            <a:pPr>
              <a:defRPr/>
            </a:pPr>
            <a:fld id="{E65CE646-A2DD-4899-ADEF-BD1AF8E26AA7}" type="slidenum">
              <a:rPr lang="en-US"/>
              <a:pPr>
                <a:defRPr/>
              </a:pPr>
              <a:t>‹#›</a:t>
            </a:fld>
            <a:endParaRPr lang="en-US"/>
          </a:p>
        </p:txBody>
      </p:sp>
      <p:sp>
        <p:nvSpPr>
          <p:cNvPr id="2054" name="Rectangle 6"/>
          <p:cNvSpPr>
            <a:spLocks noChangeArrowheads="1"/>
          </p:cNvSpPr>
          <p:nvPr/>
        </p:nvSpPr>
        <p:spPr bwMode="auto">
          <a:xfrm>
            <a:off x="3259138" y="9144000"/>
            <a:ext cx="796925" cy="266700"/>
          </a:xfrm>
          <a:prstGeom prst="rect">
            <a:avLst/>
          </a:prstGeom>
          <a:noFill/>
          <a:ln w="9525">
            <a:noFill/>
            <a:miter lim="800000"/>
            <a:headEnd/>
            <a:tailEnd/>
          </a:ln>
          <a:effectLst/>
        </p:spPr>
        <p:txBody>
          <a:bodyPr wrap="none" lIns="92447" tIns="47875" rIns="92447" bIns="47875">
            <a:spAutoFit/>
          </a:bodyPr>
          <a:lstStyle/>
          <a:p>
            <a:pPr algn="ctr" defTabSz="936625" eaLnBrk="0" hangingPunct="0">
              <a:lnSpc>
                <a:spcPct val="90000"/>
              </a:lnSpc>
              <a:defRPr/>
            </a:pPr>
            <a:r>
              <a:rPr lang="en-US" sz="1200">
                <a:latin typeface="Arial" charset="0"/>
              </a:rPr>
              <a:t>Page </a:t>
            </a:r>
            <a:fld id="{8E9D8CB7-280A-42AA-B007-75407189B553}" type="slidenum">
              <a:rPr lang="en-US" sz="1200">
                <a:latin typeface="Arial" charset="0"/>
              </a:rPr>
              <a:pPr algn="ctr" defTabSz="936625" eaLnBrk="0" hangingPunct="0">
                <a:lnSpc>
                  <a:spcPct val="90000"/>
                </a:lnSpc>
                <a:defRPr/>
              </a:pPr>
              <a:t>‹#›</a:t>
            </a:fld>
            <a:endParaRPr lang="en-US" sz="1200">
              <a:latin typeface="Arial" charset="0"/>
            </a:endParaRPr>
          </a:p>
        </p:txBody>
      </p:sp>
      <p:sp>
        <p:nvSpPr>
          <p:cNvPr id="52231" name="Rectangle 7"/>
          <p:cNvSpPr>
            <a:spLocks noGrp="1" noRot="1" noChangeAspect="1" noChangeArrowheads="1" noTextEdit="1"/>
          </p:cNvSpPr>
          <p:nvPr>
            <p:ph type="sldImg" idx="2"/>
          </p:nvPr>
        </p:nvSpPr>
        <p:spPr bwMode="auto">
          <a:xfrm>
            <a:off x="1266825" y="727075"/>
            <a:ext cx="4781550" cy="3584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76313" y="4559300"/>
            <a:ext cx="5362575" cy="4321175"/>
          </a:xfrm>
          <a:prstGeom prst="rect">
            <a:avLst/>
          </a:prstGeom>
          <a:noFill/>
          <a:ln w="9525">
            <a:noFill/>
            <a:miter lim="800000"/>
            <a:headEnd/>
            <a:tailEnd/>
          </a:ln>
          <a:effectLst/>
        </p:spPr>
        <p:txBody>
          <a:bodyPr vert="horz" wrap="square" lIns="97399" tIns="49525" rIns="97399" bIns="49525"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2828429970"/>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eaLnBrk="0" hangingPunct="0">
              <a:defRPr sz="2400">
                <a:solidFill>
                  <a:schemeClr val="tx1"/>
                </a:solidFill>
                <a:latin typeface="Comic Sans MS" pitchFamily="66" charset="0"/>
              </a:defRPr>
            </a:lvl1pPr>
            <a:lvl2pPr marL="742950" indent="-285750" defTabSz="987425" eaLnBrk="0" hangingPunct="0">
              <a:defRPr sz="2400">
                <a:solidFill>
                  <a:schemeClr val="tx1"/>
                </a:solidFill>
                <a:latin typeface="Comic Sans MS" pitchFamily="66" charset="0"/>
              </a:defRPr>
            </a:lvl2pPr>
            <a:lvl3pPr marL="1143000" indent="-228600" defTabSz="987425" eaLnBrk="0" hangingPunct="0">
              <a:defRPr sz="2400">
                <a:solidFill>
                  <a:schemeClr val="tx1"/>
                </a:solidFill>
                <a:latin typeface="Comic Sans MS" pitchFamily="66" charset="0"/>
              </a:defRPr>
            </a:lvl3pPr>
            <a:lvl4pPr marL="1600200" indent="-228600" defTabSz="987425" eaLnBrk="0" hangingPunct="0">
              <a:defRPr sz="2400">
                <a:solidFill>
                  <a:schemeClr val="tx1"/>
                </a:solidFill>
                <a:latin typeface="Comic Sans MS" pitchFamily="66" charset="0"/>
              </a:defRPr>
            </a:lvl4pPr>
            <a:lvl5pPr marL="2057400" indent="-228600" defTabSz="987425" eaLnBrk="0" hangingPunct="0">
              <a:defRPr sz="2400">
                <a:solidFill>
                  <a:schemeClr val="tx1"/>
                </a:solidFill>
                <a:latin typeface="Comic Sans MS" pitchFamily="66" charset="0"/>
              </a:defRPr>
            </a:lvl5pPr>
            <a:lvl6pPr marL="2514600" indent="-228600" defTabSz="987425" eaLnBrk="0" fontAlgn="base" hangingPunct="0">
              <a:spcBef>
                <a:spcPct val="0"/>
              </a:spcBef>
              <a:spcAft>
                <a:spcPct val="0"/>
              </a:spcAft>
              <a:defRPr sz="2400">
                <a:solidFill>
                  <a:schemeClr val="tx1"/>
                </a:solidFill>
                <a:latin typeface="Comic Sans MS" pitchFamily="66" charset="0"/>
              </a:defRPr>
            </a:lvl6pPr>
            <a:lvl7pPr marL="2971800" indent="-228600" defTabSz="987425" eaLnBrk="0" fontAlgn="base" hangingPunct="0">
              <a:spcBef>
                <a:spcPct val="0"/>
              </a:spcBef>
              <a:spcAft>
                <a:spcPct val="0"/>
              </a:spcAft>
              <a:defRPr sz="2400">
                <a:solidFill>
                  <a:schemeClr val="tx1"/>
                </a:solidFill>
                <a:latin typeface="Comic Sans MS" pitchFamily="66" charset="0"/>
              </a:defRPr>
            </a:lvl7pPr>
            <a:lvl8pPr marL="3429000" indent="-228600" defTabSz="987425" eaLnBrk="0" fontAlgn="base" hangingPunct="0">
              <a:spcBef>
                <a:spcPct val="0"/>
              </a:spcBef>
              <a:spcAft>
                <a:spcPct val="0"/>
              </a:spcAft>
              <a:defRPr sz="2400">
                <a:solidFill>
                  <a:schemeClr val="tx1"/>
                </a:solidFill>
                <a:latin typeface="Comic Sans MS" pitchFamily="66" charset="0"/>
              </a:defRPr>
            </a:lvl8pPr>
            <a:lvl9pPr marL="3886200" indent="-228600" defTabSz="987425" eaLnBrk="0" fontAlgn="base" hangingPunct="0">
              <a:spcBef>
                <a:spcPct val="0"/>
              </a:spcBef>
              <a:spcAft>
                <a:spcPct val="0"/>
              </a:spcAft>
              <a:defRPr sz="2400">
                <a:solidFill>
                  <a:schemeClr val="tx1"/>
                </a:solidFill>
                <a:latin typeface="Comic Sans MS" pitchFamily="66" charset="0"/>
              </a:defRPr>
            </a:lvl9pPr>
          </a:lstStyle>
          <a:p>
            <a:fld id="{D74DE92A-E111-4590-9D13-42DE84F1F6A3}" type="slidenum">
              <a:rPr lang="en-US" sz="1000" smtClean="0">
                <a:latin typeface="Times New Roman" pitchFamily="18" charset="0"/>
              </a:rPr>
              <a:pPr/>
              <a:t>3</a:t>
            </a:fld>
            <a:endParaRPr lang="en-US" sz="1000" smtClean="0">
              <a:latin typeface="Times New Roman" pitchFamily="18" charset="0"/>
            </a:endParaRPr>
          </a:p>
        </p:txBody>
      </p:sp>
      <p:sp>
        <p:nvSpPr>
          <p:cNvPr id="74755" name="Rectangle 2"/>
          <p:cNvSpPr>
            <a:spLocks noGrp="1" noRot="1" noChangeAspect="1" noChangeArrowheads="1" noTextEdit="1"/>
          </p:cNvSpPr>
          <p:nvPr>
            <p:ph type="sldImg"/>
          </p:nvPr>
        </p:nvSpPr>
        <p:spPr>
          <a:xfrm>
            <a:off x="1268413" y="727075"/>
            <a:ext cx="4779962" cy="3584575"/>
          </a:xfrm>
          <a:ln cap="flat"/>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0" tIns="51176" rIns="99050" bIns="51176"/>
          <a:lstStyle/>
          <a:p>
            <a:pPr defTabSz="950913">
              <a:lnSpc>
                <a:spcPct val="100000"/>
              </a:lnSpc>
              <a:spcBef>
                <a:spcPct val="0"/>
              </a:spcBef>
            </a:pPr>
            <a:endParaRPr lang="en-US" sz="2500" smtClean="0">
              <a:latin typeface="Times New Roman" pitchFamily="18" charset="0"/>
            </a:endParaRPr>
          </a:p>
        </p:txBody>
      </p:sp>
    </p:spTree>
    <p:extLst>
      <p:ext uri="{BB962C8B-B14F-4D97-AF65-F5344CB8AC3E}">
        <p14:creationId xmlns:p14="http://schemas.microsoft.com/office/powerpoint/2010/main" val="140062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727075"/>
            <a:ext cx="4778375" cy="3584575"/>
          </a:xfrm>
        </p:spPr>
      </p:sp>
      <p:sp>
        <p:nvSpPr>
          <p:cNvPr id="3" name="Notes Placeholder 2"/>
          <p:cNvSpPr>
            <a:spLocks noGrp="1"/>
          </p:cNvSpPr>
          <p:nvPr>
            <p:ph type="body" idx="1"/>
          </p:nvPr>
        </p:nvSpPr>
        <p:spPr/>
        <p:txBody>
          <a:bodyPr/>
          <a:lstStyle/>
          <a:p>
            <a:r>
              <a:rPr lang="en-US" dirty="0" smtClean="0"/>
              <a:t>Image source: http://</a:t>
            </a:r>
            <a:r>
              <a:rPr lang="en-US" dirty="0" err="1" smtClean="0"/>
              <a:t>medind.nic.in</a:t>
            </a:r>
            <a:r>
              <a:rPr lang="en-US" dirty="0" smtClean="0"/>
              <a:t>/jay/t13/i5/JIndianSocPeriodontol_2013_17_5_577_119293_u2.jpg</a:t>
            </a:r>
            <a:endParaRPr lang="en-US" dirty="0"/>
          </a:p>
        </p:txBody>
      </p:sp>
      <p:sp>
        <p:nvSpPr>
          <p:cNvPr id="4" name="Slide Number Placeholder 3"/>
          <p:cNvSpPr>
            <a:spLocks noGrp="1"/>
          </p:cNvSpPr>
          <p:nvPr>
            <p:ph type="sldNum" sz="quarter" idx="10"/>
          </p:nvPr>
        </p:nvSpPr>
        <p:spPr/>
        <p:txBody>
          <a:bodyPr/>
          <a:lstStyle/>
          <a:p>
            <a:pPr>
              <a:defRPr/>
            </a:pPr>
            <a:fld id="{E65CE646-A2DD-4899-ADEF-BD1AF8E26AA7}" type="slidenum">
              <a:rPr lang="en-US" smtClean="0"/>
              <a:pPr>
                <a:defRPr/>
              </a:pPr>
              <a:t>18</a:t>
            </a:fld>
            <a:endParaRPr lang="en-US"/>
          </a:p>
        </p:txBody>
      </p:sp>
    </p:spTree>
    <p:extLst>
      <p:ext uri="{BB962C8B-B14F-4D97-AF65-F5344CB8AC3E}">
        <p14:creationId xmlns:p14="http://schemas.microsoft.com/office/powerpoint/2010/main" val="173899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eaLnBrk="0" hangingPunct="0">
              <a:defRPr sz="2400">
                <a:solidFill>
                  <a:schemeClr val="tx1"/>
                </a:solidFill>
                <a:latin typeface="Comic Sans MS" pitchFamily="66" charset="0"/>
              </a:defRPr>
            </a:lvl1pPr>
            <a:lvl2pPr marL="742950" indent="-285750" defTabSz="987425" eaLnBrk="0" hangingPunct="0">
              <a:defRPr sz="2400">
                <a:solidFill>
                  <a:schemeClr val="tx1"/>
                </a:solidFill>
                <a:latin typeface="Comic Sans MS" pitchFamily="66" charset="0"/>
              </a:defRPr>
            </a:lvl2pPr>
            <a:lvl3pPr marL="1143000" indent="-228600" defTabSz="987425" eaLnBrk="0" hangingPunct="0">
              <a:defRPr sz="2400">
                <a:solidFill>
                  <a:schemeClr val="tx1"/>
                </a:solidFill>
                <a:latin typeface="Comic Sans MS" pitchFamily="66" charset="0"/>
              </a:defRPr>
            </a:lvl3pPr>
            <a:lvl4pPr marL="1600200" indent="-228600" defTabSz="987425" eaLnBrk="0" hangingPunct="0">
              <a:defRPr sz="2400">
                <a:solidFill>
                  <a:schemeClr val="tx1"/>
                </a:solidFill>
                <a:latin typeface="Comic Sans MS" pitchFamily="66" charset="0"/>
              </a:defRPr>
            </a:lvl4pPr>
            <a:lvl5pPr marL="2057400" indent="-228600" defTabSz="987425" eaLnBrk="0" hangingPunct="0">
              <a:defRPr sz="2400">
                <a:solidFill>
                  <a:schemeClr val="tx1"/>
                </a:solidFill>
                <a:latin typeface="Comic Sans MS" pitchFamily="66" charset="0"/>
              </a:defRPr>
            </a:lvl5pPr>
            <a:lvl6pPr marL="2514600" indent="-228600" defTabSz="987425" eaLnBrk="0" fontAlgn="base" hangingPunct="0">
              <a:spcBef>
                <a:spcPct val="0"/>
              </a:spcBef>
              <a:spcAft>
                <a:spcPct val="0"/>
              </a:spcAft>
              <a:defRPr sz="2400">
                <a:solidFill>
                  <a:schemeClr val="tx1"/>
                </a:solidFill>
                <a:latin typeface="Comic Sans MS" pitchFamily="66" charset="0"/>
              </a:defRPr>
            </a:lvl6pPr>
            <a:lvl7pPr marL="2971800" indent="-228600" defTabSz="987425" eaLnBrk="0" fontAlgn="base" hangingPunct="0">
              <a:spcBef>
                <a:spcPct val="0"/>
              </a:spcBef>
              <a:spcAft>
                <a:spcPct val="0"/>
              </a:spcAft>
              <a:defRPr sz="2400">
                <a:solidFill>
                  <a:schemeClr val="tx1"/>
                </a:solidFill>
                <a:latin typeface="Comic Sans MS" pitchFamily="66" charset="0"/>
              </a:defRPr>
            </a:lvl7pPr>
            <a:lvl8pPr marL="3429000" indent="-228600" defTabSz="987425" eaLnBrk="0" fontAlgn="base" hangingPunct="0">
              <a:spcBef>
                <a:spcPct val="0"/>
              </a:spcBef>
              <a:spcAft>
                <a:spcPct val="0"/>
              </a:spcAft>
              <a:defRPr sz="2400">
                <a:solidFill>
                  <a:schemeClr val="tx1"/>
                </a:solidFill>
                <a:latin typeface="Comic Sans MS" pitchFamily="66" charset="0"/>
              </a:defRPr>
            </a:lvl8pPr>
            <a:lvl9pPr marL="3886200" indent="-228600" defTabSz="987425" eaLnBrk="0" fontAlgn="base" hangingPunct="0">
              <a:spcBef>
                <a:spcPct val="0"/>
              </a:spcBef>
              <a:spcAft>
                <a:spcPct val="0"/>
              </a:spcAft>
              <a:defRPr sz="2400">
                <a:solidFill>
                  <a:schemeClr val="tx1"/>
                </a:solidFill>
                <a:latin typeface="Comic Sans MS" pitchFamily="66" charset="0"/>
              </a:defRPr>
            </a:lvl9pPr>
          </a:lstStyle>
          <a:p>
            <a:fld id="{F355EAF6-F46F-447D-B19F-0FDB91D313E1}" type="slidenum">
              <a:rPr lang="en-US" sz="1000" smtClean="0">
                <a:latin typeface="Times New Roman" pitchFamily="18" charset="0"/>
              </a:rPr>
              <a:pPr/>
              <a:t>4</a:t>
            </a:fld>
            <a:endParaRPr lang="en-US" sz="1000" smtClean="0">
              <a:latin typeface="Times New Roman" pitchFamily="18" charset="0"/>
            </a:endParaRPr>
          </a:p>
        </p:txBody>
      </p:sp>
      <p:sp>
        <p:nvSpPr>
          <p:cNvPr id="75779" name="Rectangle 2"/>
          <p:cNvSpPr>
            <a:spLocks noGrp="1" noRot="1" noChangeAspect="1" noChangeArrowheads="1" noTextEdit="1"/>
          </p:cNvSpPr>
          <p:nvPr>
            <p:ph type="sldImg"/>
          </p:nvPr>
        </p:nvSpPr>
        <p:spPr>
          <a:xfrm>
            <a:off x="1268413" y="727075"/>
            <a:ext cx="4779962" cy="3584575"/>
          </a:xfrm>
          <a:ln cap="flat"/>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0" tIns="51176" rIns="99050" bIns="51176"/>
          <a:lstStyle/>
          <a:p>
            <a:pPr defTabSz="950913">
              <a:lnSpc>
                <a:spcPct val="100000"/>
              </a:lnSpc>
              <a:spcBef>
                <a:spcPct val="0"/>
              </a:spcBef>
            </a:pPr>
            <a:endParaRPr lang="en-US" sz="2500" smtClean="0">
              <a:latin typeface="Times New Roman" pitchFamily="18" charset="0"/>
            </a:endParaRPr>
          </a:p>
        </p:txBody>
      </p:sp>
    </p:spTree>
    <p:extLst>
      <p:ext uri="{BB962C8B-B14F-4D97-AF65-F5344CB8AC3E}">
        <p14:creationId xmlns:p14="http://schemas.microsoft.com/office/powerpoint/2010/main" val="294719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eaLnBrk="0" hangingPunct="0">
              <a:defRPr sz="2400">
                <a:solidFill>
                  <a:schemeClr val="tx1"/>
                </a:solidFill>
                <a:latin typeface="Comic Sans MS" pitchFamily="66" charset="0"/>
              </a:defRPr>
            </a:lvl1pPr>
            <a:lvl2pPr marL="742950" indent="-285750" defTabSz="987425" eaLnBrk="0" hangingPunct="0">
              <a:defRPr sz="2400">
                <a:solidFill>
                  <a:schemeClr val="tx1"/>
                </a:solidFill>
                <a:latin typeface="Comic Sans MS" pitchFamily="66" charset="0"/>
              </a:defRPr>
            </a:lvl2pPr>
            <a:lvl3pPr marL="1143000" indent="-228600" defTabSz="987425" eaLnBrk="0" hangingPunct="0">
              <a:defRPr sz="2400">
                <a:solidFill>
                  <a:schemeClr val="tx1"/>
                </a:solidFill>
                <a:latin typeface="Comic Sans MS" pitchFamily="66" charset="0"/>
              </a:defRPr>
            </a:lvl3pPr>
            <a:lvl4pPr marL="1600200" indent="-228600" defTabSz="987425" eaLnBrk="0" hangingPunct="0">
              <a:defRPr sz="2400">
                <a:solidFill>
                  <a:schemeClr val="tx1"/>
                </a:solidFill>
                <a:latin typeface="Comic Sans MS" pitchFamily="66" charset="0"/>
              </a:defRPr>
            </a:lvl4pPr>
            <a:lvl5pPr marL="2057400" indent="-228600" defTabSz="987425" eaLnBrk="0" hangingPunct="0">
              <a:defRPr sz="2400">
                <a:solidFill>
                  <a:schemeClr val="tx1"/>
                </a:solidFill>
                <a:latin typeface="Comic Sans MS" pitchFamily="66" charset="0"/>
              </a:defRPr>
            </a:lvl5pPr>
            <a:lvl6pPr marL="2514600" indent="-228600" defTabSz="987425" eaLnBrk="0" fontAlgn="base" hangingPunct="0">
              <a:spcBef>
                <a:spcPct val="0"/>
              </a:spcBef>
              <a:spcAft>
                <a:spcPct val="0"/>
              </a:spcAft>
              <a:defRPr sz="2400">
                <a:solidFill>
                  <a:schemeClr val="tx1"/>
                </a:solidFill>
                <a:latin typeface="Comic Sans MS" pitchFamily="66" charset="0"/>
              </a:defRPr>
            </a:lvl6pPr>
            <a:lvl7pPr marL="2971800" indent="-228600" defTabSz="987425" eaLnBrk="0" fontAlgn="base" hangingPunct="0">
              <a:spcBef>
                <a:spcPct val="0"/>
              </a:spcBef>
              <a:spcAft>
                <a:spcPct val="0"/>
              </a:spcAft>
              <a:defRPr sz="2400">
                <a:solidFill>
                  <a:schemeClr val="tx1"/>
                </a:solidFill>
                <a:latin typeface="Comic Sans MS" pitchFamily="66" charset="0"/>
              </a:defRPr>
            </a:lvl7pPr>
            <a:lvl8pPr marL="3429000" indent="-228600" defTabSz="987425" eaLnBrk="0" fontAlgn="base" hangingPunct="0">
              <a:spcBef>
                <a:spcPct val="0"/>
              </a:spcBef>
              <a:spcAft>
                <a:spcPct val="0"/>
              </a:spcAft>
              <a:defRPr sz="2400">
                <a:solidFill>
                  <a:schemeClr val="tx1"/>
                </a:solidFill>
                <a:latin typeface="Comic Sans MS" pitchFamily="66" charset="0"/>
              </a:defRPr>
            </a:lvl8pPr>
            <a:lvl9pPr marL="3886200" indent="-228600" defTabSz="987425" eaLnBrk="0" fontAlgn="base" hangingPunct="0">
              <a:spcBef>
                <a:spcPct val="0"/>
              </a:spcBef>
              <a:spcAft>
                <a:spcPct val="0"/>
              </a:spcAft>
              <a:defRPr sz="2400">
                <a:solidFill>
                  <a:schemeClr val="tx1"/>
                </a:solidFill>
                <a:latin typeface="Comic Sans MS" pitchFamily="66" charset="0"/>
              </a:defRPr>
            </a:lvl9pPr>
          </a:lstStyle>
          <a:p>
            <a:fld id="{2F5C84CA-C481-4001-B79B-898C56A3EB42}" type="slidenum">
              <a:rPr lang="en-US" sz="1000" smtClean="0">
                <a:latin typeface="Times New Roman" pitchFamily="18" charset="0"/>
              </a:rPr>
              <a:pPr/>
              <a:t>5</a:t>
            </a:fld>
            <a:endParaRPr lang="en-US" sz="1000" smtClean="0">
              <a:latin typeface="Times New Roman" pitchFamily="18" charset="0"/>
            </a:endParaRPr>
          </a:p>
        </p:txBody>
      </p:sp>
      <p:sp>
        <p:nvSpPr>
          <p:cNvPr id="76803" name="Rectangle 2"/>
          <p:cNvSpPr>
            <a:spLocks noGrp="1" noRot="1" noChangeAspect="1" noChangeArrowheads="1" noTextEdit="1"/>
          </p:cNvSpPr>
          <p:nvPr>
            <p:ph type="sldImg"/>
          </p:nvPr>
        </p:nvSpPr>
        <p:spPr>
          <a:xfrm>
            <a:off x="1268413" y="727075"/>
            <a:ext cx="4779962" cy="3584575"/>
          </a:xfrm>
          <a:ln cap="flat"/>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0" tIns="51176" rIns="99050" bIns="51176"/>
          <a:lstStyle/>
          <a:p>
            <a:pPr defTabSz="950913">
              <a:lnSpc>
                <a:spcPct val="100000"/>
              </a:lnSpc>
              <a:spcBef>
                <a:spcPct val="0"/>
              </a:spcBef>
            </a:pPr>
            <a:endParaRPr lang="en-US" sz="2500" smtClean="0">
              <a:latin typeface="Times New Roman" pitchFamily="18" charset="0"/>
            </a:endParaRPr>
          </a:p>
        </p:txBody>
      </p:sp>
    </p:spTree>
    <p:extLst>
      <p:ext uri="{BB962C8B-B14F-4D97-AF65-F5344CB8AC3E}">
        <p14:creationId xmlns:p14="http://schemas.microsoft.com/office/powerpoint/2010/main" val="354546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eaLnBrk="0" hangingPunct="0">
              <a:defRPr sz="2400">
                <a:solidFill>
                  <a:schemeClr val="tx1"/>
                </a:solidFill>
                <a:latin typeface="Comic Sans MS" pitchFamily="66" charset="0"/>
              </a:defRPr>
            </a:lvl1pPr>
            <a:lvl2pPr marL="742950" indent="-285750" defTabSz="987425" eaLnBrk="0" hangingPunct="0">
              <a:defRPr sz="2400">
                <a:solidFill>
                  <a:schemeClr val="tx1"/>
                </a:solidFill>
                <a:latin typeface="Comic Sans MS" pitchFamily="66" charset="0"/>
              </a:defRPr>
            </a:lvl2pPr>
            <a:lvl3pPr marL="1143000" indent="-228600" defTabSz="987425" eaLnBrk="0" hangingPunct="0">
              <a:defRPr sz="2400">
                <a:solidFill>
                  <a:schemeClr val="tx1"/>
                </a:solidFill>
                <a:latin typeface="Comic Sans MS" pitchFamily="66" charset="0"/>
              </a:defRPr>
            </a:lvl3pPr>
            <a:lvl4pPr marL="1600200" indent="-228600" defTabSz="987425" eaLnBrk="0" hangingPunct="0">
              <a:defRPr sz="2400">
                <a:solidFill>
                  <a:schemeClr val="tx1"/>
                </a:solidFill>
                <a:latin typeface="Comic Sans MS" pitchFamily="66" charset="0"/>
              </a:defRPr>
            </a:lvl4pPr>
            <a:lvl5pPr marL="2057400" indent="-228600" defTabSz="987425" eaLnBrk="0" hangingPunct="0">
              <a:defRPr sz="2400">
                <a:solidFill>
                  <a:schemeClr val="tx1"/>
                </a:solidFill>
                <a:latin typeface="Comic Sans MS" pitchFamily="66" charset="0"/>
              </a:defRPr>
            </a:lvl5pPr>
            <a:lvl6pPr marL="2514600" indent="-228600" defTabSz="987425" eaLnBrk="0" fontAlgn="base" hangingPunct="0">
              <a:spcBef>
                <a:spcPct val="0"/>
              </a:spcBef>
              <a:spcAft>
                <a:spcPct val="0"/>
              </a:spcAft>
              <a:defRPr sz="2400">
                <a:solidFill>
                  <a:schemeClr val="tx1"/>
                </a:solidFill>
                <a:latin typeface="Comic Sans MS" pitchFamily="66" charset="0"/>
              </a:defRPr>
            </a:lvl6pPr>
            <a:lvl7pPr marL="2971800" indent="-228600" defTabSz="987425" eaLnBrk="0" fontAlgn="base" hangingPunct="0">
              <a:spcBef>
                <a:spcPct val="0"/>
              </a:spcBef>
              <a:spcAft>
                <a:spcPct val="0"/>
              </a:spcAft>
              <a:defRPr sz="2400">
                <a:solidFill>
                  <a:schemeClr val="tx1"/>
                </a:solidFill>
                <a:latin typeface="Comic Sans MS" pitchFamily="66" charset="0"/>
              </a:defRPr>
            </a:lvl7pPr>
            <a:lvl8pPr marL="3429000" indent="-228600" defTabSz="987425" eaLnBrk="0" fontAlgn="base" hangingPunct="0">
              <a:spcBef>
                <a:spcPct val="0"/>
              </a:spcBef>
              <a:spcAft>
                <a:spcPct val="0"/>
              </a:spcAft>
              <a:defRPr sz="2400">
                <a:solidFill>
                  <a:schemeClr val="tx1"/>
                </a:solidFill>
                <a:latin typeface="Comic Sans MS" pitchFamily="66" charset="0"/>
              </a:defRPr>
            </a:lvl8pPr>
            <a:lvl9pPr marL="3886200" indent="-228600" defTabSz="987425" eaLnBrk="0" fontAlgn="base" hangingPunct="0">
              <a:spcBef>
                <a:spcPct val="0"/>
              </a:spcBef>
              <a:spcAft>
                <a:spcPct val="0"/>
              </a:spcAft>
              <a:defRPr sz="2400">
                <a:solidFill>
                  <a:schemeClr val="tx1"/>
                </a:solidFill>
                <a:latin typeface="Comic Sans MS" pitchFamily="66" charset="0"/>
              </a:defRPr>
            </a:lvl9pPr>
          </a:lstStyle>
          <a:p>
            <a:fld id="{261841E5-1107-411B-B0BB-7FFF3841B5E2}" type="slidenum">
              <a:rPr lang="en-US" sz="1000" smtClean="0">
                <a:latin typeface="Times New Roman" pitchFamily="18" charset="0"/>
              </a:rPr>
              <a:pPr/>
              <a:t>6</a:t>
            </a:fld>
            <a:endParaRPr lang="en-US" sz="1000" smtClean="0">
              <a:latin typeface="Times New Roman" pitchFamily="18" charset="0"/>
            </a:endParaRPr>
          </a:p>
        </p:txBody>
      </p:sp>
      <p:sp>
        <p:nvSpPr>
          <p:cNvPr id="77827" name="Rectangle 2"/>
          <p:cNvSpPr>
            <a:spLocks noGrp="1" noRot="1" noChangeAspect="1" noChangeArrowheads="1" noTextEdit="1"/>
          </p:cNvSpPr>
          <p:nvPr>
            <p:ph type="sldImg"/>
          </p:nvPr>
        </p:nvSpPr>
        <p:spPr>
          <a:xfrm>
            <a:off x="1268413" y="727075"/>
            <a:ext cx="4779962" cy="3584575"/>
          </a:xfrm>
          <a:ln cap="flat"/>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0" tIns="51176" rIns="99050" bIns="51176"/>
          <a:lstStyle/>
          <a:p>
            <a:pPr defTabSz="950913">
              <a:lnSpc>
                <a:spcPct val="100000"/>
              </a:lnSpc>
              <a:spcBef>
                <a:spcPct val="0"/>
              </a:spcBef>
            </a:pPr>
            <a:endParaRPr lang="en-US" sz="2500" smtClean="0">
              <a:latin typeface="Times New Roman" pitchFamily="18" charset="0"/>
            </a:endParaRPr>
          </a:p>
        </p:txBody>
      </p:sp>
    </p:spTree>
    <p:extLst>
      <p:ext uri="{BB962C8B-B14F-4D97-AF65-F5344CB8AC3E}">
        <p14:creationId xmlns:p14="http://schemas.microsoft.com/office/powerpoint/2010/main" val="293492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eaLnBrk="0" hangingPunct="0">
              <a:defRPr sz="2400">
                <a:solidFill>
                  <a:schemeClr val="tx1"/>
                </a:solidFill>
                <a:latin typeface="Comic Sans MS" pitchFamily="66" charset="0"/>
              </a:defRPr>
            </a:lvl1pPr>
            <a:lvl2pPr marL="742950" indent="-285750" defTabSz="987425" eaLnBrk="0" hangingPunct="0">
              <a:defRPr sz="2400">
                <a:solidFill>
                  <a:schemeClr val="tx1"/>
                </a:solidFill>
                <a:latin typeface="Comic Sans MS" pitchFamily="66" charset="0"/>
              </a:defRPr>
            </a:lvl2pPr>
            <a:lvl3pPr marL="1143000" indent="-228600" defTabSz="987425" eaLnBrk="0" hangingPunct="0">
              <a:defRPr sz="2400">
                <a:solidFill>
                  <a:schemeClr val="tx1"/>
                </a:solidFill>
                <a:latin typeface="Comic Sans MS" pitchFamily="66" charset="0"/>
              </a:defRPr>
            </a:lvl3pPr>
            <a:lvl4pPr marL="1600200" indent="-228600" defTabSz="987425" eaLnBrk="0" hangingPunct="0">
              <a:defRPr sz="2400">
                <a:solidFill>
                  <a:schemeClr val="tx1"/>
                </a:solidFill>
                <a:latin typeface="Comic Sans MS" pitchFamily="66" charset="0"/>
              </a:defRPr>
            </a:lvl4pPr>
            <a:lvl5pPr marL="2057400" indent="-228600" defTabSz="987425" eaLnBrk="0" hangingPunct="0">
              <a:defRPr sz="2400">
                <a:solidFill>
                  <a:schemeClr val="tx1"/>
                </a:solidFill>
                <a:latin typeface="Comic Sans MS" pitchFamily="66" charset="0"/>
              </a:defRPr>
            </a:lvl5pPr>
            <a:lvl6pPr marL="2514600" indent="-228600" defTabSz="987425" eaLnBrk="0" fontAlgn="base" hangingPunct="0">
              <a:spcBef>
                <a:spcPct val="0"/>
              </a:spcBef>
              <a:spcAft>
                <a:spcPct val="0"/>
              </a:spcAft>
              <a:defRPr sz="2400">
                <a:solidFill>
                  <a:schemeClr val="tx1"/>
                </a:solidFill>
                <a:latin typeface="Comic Sans MS" pitchFamily="66" charset="0"/>
              </a:defRPr>
            </a:lvl6pPr>
            <a:lvl7pPr marL="2971800" indent="-228600" defTabSz="987425" eaLnBrk="0" fontAlgn="base" hangingPunct="0">
              <a:spcBef>
                <a:spcPct val="0"/>
              </a:spcBef>
              <a:spcAft>
                <a:spcPct val="0"/>
              </a:spcAft>
              <a:defRPr sz="2400">
                <a:solidFill>
                  <a:schemeClr val="tx1"/>
                </a:solidFill>
                <a:latin typeface="Comic Sans MS" pitchFamily="66" charset="0"/>
              </a:defRPr>
            </a:lvl7pPr>
            <a:lvl8pPr marL="3429000" indent="-228600" defTabSz="987425" eaLnBrk="0" fontAlgn="base" hangingPunct="0">
              <a:spcBef>
                <a:spcPct val="0"/>
              </a:spcBef>
              <a:spcAft>
                <a:spcPct val="0"/>
              </a:spcAft>
              <a:defRPr sz="2400">
                <a:solidFill>
                  <a:schemeClr val="tx1"/>
                </a:solidFill>
                <a:latin typeface="Comic Sans MS" pitchFamily="66" charset="0"/>
              </a:defRPr>
            </a:lvl8pPr>
            <a:lvl9pPr marL="3886200" indent="-228600" defTabSz="987425" eaLnBrk="0" fontAlgn="base" hangingPunct="0">
              <a:spcBef>
                <a:spcPct val="0"/>
              </a:spcBef>
              <a:spcAft>
                <a:spcPct val="0"/>
              </a:spcAft>
              <a:defRPr sz="2400">
                <a:solidFill>
                  <a:schemeClr val="tx1"/>
                </a:solidFill>
                <a:latin typeface="Comic Sans MS" pitchFamily="66" charset="0"/>
              </a:defRPr>
            </a:lvl9pPr>
          </a:lstStyle>
          <a:p>
            <a:fld id="{344629F1-BC2A-4D63-BCAA-82E7503E97F0}" type="slidenum">
              <a:rPr lang="en-US" sz="1000" smtClean="0">
                <a:latin typeface="Times New Roman" pitchFamily="18" charset="0"/>
              </a:rPr>
              <a:pPr/>
              <a:t>7</a:t>
            </a:fld>
            <a:endParaRPr lang="en-US" sz="1000" smtClean="0">
              <a:latin typeface="Times New Roman" pitchFamily="18" charset="0"/>
            </a:endParaRPr>
          </a:p>
        </p:txBody>
      </p:sp>
      <p:sp>
        <p:nvSpPr>
          <p:cNvPr id="78851" name="Rectangle 2"/>
          <p:cNvSpPr>
            <a:spLocks noGrp="1" noRot="1" noChangeAspect="1" noChangeArrowheads="1" noTextEdit="1"/>
          </p:cNvSpPr>
          <p:nvPr>
            <p:ph type="sldImg"/>
          </p:nvPr>
        </p:nvSpPr>
        <p:spPr>
          <a:xfrm>
            <a:off x="1268413" y="727075"/>
            <a:ext cx="4779962" cy="3584575"/>
          </a:xfrm>
          <a:ln cap="flat"/>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0" tIns="51176" rIns="99050" bIns="51176"/>
          <a:lstStyle/>
          <a:p>
            <a:pPr defTabSz="950913">
              <a:lnSpc>
                <a:spcPct val="100000"/>
              </a:lnSpc>
              <a:spcBef>
                <a:spcPct val="0"/>
              </a:spcBef>
            </a:pPr>
            <a:endParaRPr lang="en-US" sz="2500" smtClean="0">
              <a:latin typeface="Times New Roman" pitchFamily="18" charset="0"/>
            </a:endParaRPr>
          </a:p>
        </p:txBody>
      </p:sp>
    </p:spTree>
    <p:extLst>
      <p:ext uri="{BB962C8B-B14F-4D97-AF65-F5344CB8AC3E}">
        <p14:creationId xmlns:p14="http://schemas.microsoft.com/office/powerpoint/2010/main" val="343661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eaLnBrk="0" hangingPunct="0">
              <a:defRPr sz="2400">
                <a:solidFill>
                  <a:schemeClr val="tx1"/>
                </a:solidFill>
                <a:latin typeface="Comic Sans MS" pitchFamily="66" charset="0"/>
              </a:defRPr>
            </a:lvl1pPr>
            <a:lvl2pPr marL="742950" indent="-285750" defTabSz="987425" eaLnBrk="0" hangingPunct="0">
              <a:defRPr sz="2400">
                <a:solidFill>
                  <a:schemeClr val="tx1"/>
                </a:solidFill>
                <a:latin typeface="Comic Sans MS" pitchFamily="66" charset="0"/>
              </a:defRPr>
            </a:lvl2pPr>
            <a:lvl3pPr marL="1143000" indent="-228600" defTabSz="987425" eaLnBrk="0" hangingPunct="0">
              <a:defRPr sz="2400">
                <a:solidFill>
                  <a:schemeClr val="tx1"/>
                </a:solidFill>
                <a:latin typeface="Comic Sans MS" pitchFamily="66" charset="0"/>
              </a:defRPr>
            </a:lvl3pPr>
            <a:lvl4pPr marL="1600200" indent="-228600" defTabSz="987425" eaLnBrk="0" hangingPunct="0">
              <a:defRPr sz="2400">
                <a:solidFill>
                  <a:schemeClr val="tx1"/>
                </a:solidFill>
                <a:latin typeface="Comic Sans MS" pitchFamily="66" charset="0"/>
              </a:defRPr>
            </a:lvl4pPr>
            <a:lvl5pPr marL="2057400" indent="-228600" defTabSz="987425" eaLnBrk="0" hangingPunct="0">
              <a:defRPr sz="2400">
                <a:solidFill>
                  <a:schemeClr val="tx1"/>
                </a:solidFill>
                <a:latin typeface="Comic Sans MS" pitchFamily="66" charset="0"/>
              </a:defRPr>
            </a:lvl5pPr>
            <a:lvl6pPr marL="2514600" indent="-228600" defTabSz="987425" eaLnBrk="0" fontAlgn="base" hangingPunct="0">
              <a:spcBef>
                <a:spcPct val="0"/>
              </a:spcBef>
              <a:spcAft>
                <a:spcPct val="0"/>
              </a:spcAft>
              <a:defRPr sz="2400">
                <a:solidFill>
                  <a:schemeClr val="tx1"/>
                </a:solidFill>
                <a:latin typeface="Comic Sans MS" pitchFamily="66" charset="0"/>
              </a:defRPr>
            </a:lvl6pPr>
            <a:lvl7pPr marL="2971800" indent="-228600" defTabSz="987425" eaLnBrk="0" fontAlgn="base" hangingPunct="0">
              <a:spcBef>
                <a:spcPct val="0"/>
              </a:spcBef>
              <a:spcAft>
                <a:spcPct val="0"/>
              </a:spcAft>
              <a:defRPr sz="2400">
                <a:solidFill>
                  <a:schemeClr val="tx1"/>
                </a:solidFill>
                <a:latin typeface="Comic Sans MS" pitchFamily="66" charset="0"/>
              </a:defRPr>
            </a:lvl7pPr>
            <a:lvl8pPr marL="3429000" indent="-228600" defTabSz="987425" eaLnBrk="0" fontAlgn="base" hangingPunct="0">
              <a:spcBef>
                <a:spcPct val="0"/>
              </a:spcBef>
              <a:spcAft>
                <a:spcPct val="0"/>
              </a:spcAft>
              <a:defRPr sz="2400">
                <a:solidFill>
                  <a:schemeClr val="tx1"/>
                </a:solidFill>
                <a:latin typeface="Comic Sans MS" pitchFamily="66" charset="0"/>
              </a:defRPr>
            </a:lvl8pPr>
            <a:lvl9pPr marL="3886200" indent="-228600" defTabSz="987425" eaLnBrk="0" fontAlgn="base" hangingPunct="0">
              <a:spcBef>
                <a:spcPct val="0"/>
              </a:spcBef>
              <a:spcAft>
                <a:spcPct val="0"/>
              </a:spcAft>
              <a:defRPr sz="2400">
                <a:solidFill>
                  <a:schemeClr val="tx1"/>
                </a:solidFill>
                <a:latin typeface="Comic Sans MS" pitchFamily="66" charset="0"/>
              </a:defRPr>
            </a:lvl9pPr>
          </a:lstStyle>
          <a:p>
            <a:fld id="{65261017-C02B-4780-BF93-1570BA210D96}" type="slidenum">
              <a:rPr lang="en-US" sz="1000" smtClean="0">
                <a:latin typeface="Times New Roman" pitchFamily="18" charset="0"/>
              </a:rPr>
              <a:pPr/>
              <a:t>8</a:t>
            </a:fld>
            <a:endParaRPr lang="en-US" sz="1000" smtClean="0">
              <a:latin typeface="Times New Roman" pitchFamily="18" charset="0"/>
            </a:endParaRPr>
          </a:p>
        </p:txBody>
      </p:sp>
      <p:sp>
        <p:nvSpPr>
          <p:cNvPr id="79875" name="Rectangle 2"/>
          <p:cNvSpPr>
            <a:spLocks noGrp="1" noRot="1" noChangeAspect="1" noChangeArrowheads="1" noTextEdit="1"/>
          </p:cNvSpPr>
          <p:nvPr>
            <p:ph type="sldImg"/>
          </p:nvPr>
        </p:nvSpPr>
        <p:spPr>
          <a:xfrm>
            <a:off x="1268413" y="727075"/>
            <a:ext cx="4779962" cy="3584575"/>
          </a:xfrm>
          <a:ln cap="flat"/>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0" tIns="51176" rIns="99050" bIns="51176"/>
          <a:lstStyle/>
          <a:p>
            <a:pPr defTabSz="950913">
              <a:lnSpc>
                <a:spcPct val="100000"/>
              </a:lnSpc>
              <a:spcBef>
                <a:spcPct val="0"/>
              </a:spcBef>
            </a:pPr>
            <a:endParaRPr lang="en-US" sz="2500" smtClean="0">
              <a:latin typeface="Times New Roman" pitchFamily="18" charset="0"/>
            </a:endParaRPr>
          </a:p>
        </p:txBody>
      </p:sp>
    </p:spTree>
    <p:extLst>
      <p:ext uri="{BB962C8B-B14F-4D97-AF65-F5344CB8AC3E}">
        <p14:creationId xmlns:p14="http://schemas.microsoft.com/office/powerpoint/2010/main" val="30771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eaLnBrk="0" hangingPunct="0">
              <a:defRPr sz="2400">
                <a:solidFill>
                  <a:schemeClr val="tx1"/>
                </a:solidFill>
                <a:latin typeface="Comic Sans MS" pitchFamily="66" charset="0"/>
              </a:defRPr>
            </a:lvl1pPr>
            <a:lvl2pPr marL="742950" indent="-285750" defTabSz="987425" eaLnBrk="0" hangingPunct="0">
              <a:defRPr sz="2400">
                <a:solidFill>
                  <a:schemeClr val="tx1"/>
                </a:solidFill>
                <a:latin typeface="Comic Sans MS" pitchFamily="66" charset="0"/>
              </a:defRPr>
            </a:lvl2pPr>
            <a:lvl3pPr marL="1143000" indent="-228600" defTabSz="987425" eaLnBrk="0" hangingPunct="0">
              <a:defRPr sz="2400">
                <a:solidFill>
                  <a:schemeClr val="tx1"/>
                </a:solidFill>
                <a:latin typeface="Comic Sans MS" pitchFamily="66" charset="0"/>
              </a:defRPr>
            </a:lvl3pPr>
            <a:lvl4pPr marL="1600200" indent="-228600" defTabSz="987425" eaLnBrk="0" hangingPunct="0">
              <a:defRPr sz="2400">
                <a:solidFill>
                  <a:schemeClr val="tx1"/>
                </a:solidFill>
                <a:latin typeface="Comic Sans MS" pitchFamily="66" charset="0"/>
              </a:defRPr>
            </a:lvl4pPr>
            <a:lvl5pPr marL="2057400" indent="-228600" defTabSz="987425" eaLnBrk="0" hangingPunct="0">
              <a:defRPr sz="2400">
                <a:solidFill>
                  <a:schemeClr val="tx1"/>
                </a:solidFill>
                <a:latin typeface="Comic Sans MS" pitchFamily="66" charset="0"/>
              </a:defRPr>
            </a:lvl5pPr>
            <a:lvl6pPr marL="2514600" indent="-228600" defTabSz="987425" eaLnBrk="0" fontAlgn="base" hangingPunct="0">
              <a:spcBef>
                <a:spcPct val="0"/>
              </a:spcBef>
              <a:spcAft>
                <a:spcPct val="0"/>
              </a:spcAft>
              <a:defRPr sz="2400">
                <a:solidFill>
                  <a:schemeClr val="tx1"/>
                </a:solidFill>
                <a:latin typeface="Comic Sans MS" pitchFamily="66" charset="0"/>
              </a:defRPr>
            </a:lvl6pPr>
            <a:lvl7pPr marL="2971800" indent="-228600" defTabSz="987425" eaLnBrk="0" fontAlgn="base" hangingPunct="0">
              <a:spcBef>
                <a:spcPct val="0"/>
              </a:spcBef>
              <a:spcAft>
                <a:spcPct val="0"/>
              </a:spcAft>
              <a:defRPr sz="2400">
                <a:solidFill>
                  <a:schemeClr val="tx1"/>
                </a:solidFill>
                <a:latin typeface="Comic Sans MS" pitchFamily="66" charset="0"/>
              </a:defRPr>
            </a:lvl7pPr>
            <a:lvl8pPr marL="3429000" indent="-228600" defTabSz="987425" eaLnBrk="0" fontAlgn="base" hangingPunct="0">
              <a:spcBef>
                <a:spcPct val="0"/>
              </a:spcBef>
              <a:spcAft>
                <a:spcPct val="0"/>
              </a:spcAft>
              <a:defRPr sz="2400">
                <a:solidFill>
                  <a:schemeClr val="tx1"/>
                </a:solidFill>
                <a:latin typeface="Comic Sans MS" pitchFamily="66" charset="0"/>
              </a:defRPr>
            </a:lvl8pPr>
            <a:lvl9pPr marL="3886200" indent="-228600" defTabSz="987425" eaLnBrk="0" fontAlgn="base" hangingPunct="0">
              <a:spcBef>
                <a:spcPct val="0"/>
              </a:spcBef>
              <a:spcAft>
                <a:spcPct val="0"/>
              </a:spcAft>
              <a:defRPr sz="2400">
                <a:solidFill>
                  <a:schemeClr val="tx1"/>
                </a:solidFill>
                <a:latin typeface="Comic Sans MS" pitchFamily="66" charset="0"/>
              </a:defRPr>
            </a:lvl9pPr>
          </a:lstStyle>
          <a:p>
            <a:fld id="{BE3C5F05-CF85-4581-A471-D9C93277576A}" type="slidenum">
              <a:rPr lang="en-US" sz="1000" smtClean="0">
                <a:latin typeface="Times New Roman" pitchFamily="18" charset="0"/>
              </a:rPr>
              <a:pPr/>
              <a:t>9</a:t>
            </a:fld>
            <a:endParaRPr lang="en-US" sz="1000" smtClean="0">
              <a:latin typeface="Times New Roman" pitchFamily="18" charset="0"/>
            </a:endParaRPr>
          </a:p>
        </p:txBody>
      </p:sp>
      <p:sp>
        <p:nvSpPr>
          <p:cNvPr id="80899" name="Rectangle 2"/>
          <p:cNvSpPr>
            <a:spLocks noGrp="1" noRot="1" noChangeAspect="1" noChangeArrowheads="1" noTextEdit="1"/>
          </p:cNvSpPr>
          <p:nvPr>
            <p:ph type="sldImg"/>
          </p:nvPr>
        </p:nvSpPr>
        <p:spPr>
          <a:xfrm>
            <a:off x="1268413" y="727075"/>
            <a:ext cx="4779962" cy="3584575"/>
          </a:xfrm>
          <a:ln cap="flat"/>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0" tIns="51176" rIns="99050" bIns="51176"/>
          <a:lstStyle/>
          <a:p>
            <a:pPr defTabSz="950913">
              <a:lnSpc>
                <a:spcPct val="100000"/>
              </a:lnSpc>
              <a:spcBef>
                <a:spcPct val="0"/>
              </a:spcBef>
            </a:pPr>
            <a:endParaRPr lang="en-US" sz="2500" smtClean="0">
              <a:latin typeface="Times New Roman" pitchFamily="18" charset="0"/>
            </a:endParaRPr>
          </a:p>
        </p:txBody>
      </p:sp>
    </p:spTree>
    <p:extLst>
      <p:ext uri="{BB962C8B-B14F-4D97-AF65-F5344CB8AC3E}">
        <p14:creationId xmlns:p14="http://schemas.microsoft.com/office/powerpoint/2010/main" val="376793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eaLnBrk="0" hangingPunct="0">
              <a:defRPr sz="2400">
                <a:solidFill>
                  <a:schemeClr val="tx1"/>
                </a:solidFill>
                <a:latin typeface="Comic Sans MS" pitchFamily="66" charset="0"/>
              </a:defRPr>
            </a:lvl1pPr>
            <a:lvl2pPr marL="742950" indent="-285750" defTabSz="987425" eaLnBrk="0" hangingPunct="0">
              <a:defRPr sz="2400">
                <a:solidFill>
                  <a:schemeClr val="tx1"/>
                </a:solidFill>
                <a:latin typeface="Comic Sans MS" pitchFamily="66" charset="0"/>
              </a:defRPr>
            </a:lvl2pPr>
            <a:lvl3pPr marL="1143000" indent="-228600" defTabSz="987425" eaLnBrk="0" hangingPunct="0">
              <a:defRPr sz="2400">
                <a:solidFill>
                  <a:schemeClr val="tx1"/>
                </a:solidFill>
                <a:latin typeface="Comic Sans MS" pitchFamily="66" charset="0"/>
              </a:defRPr>
            </a:lvl3pPr>
            <a:lvl4pPr marL="1600200" indent="-228600" defTabSz="987425" eaLnBrk="0" hangingPunct="0">
              <a:defRPr sz="2400">
                <a:solidFill>
                  <a:schemeClr val="tx1"/>
                </a:solidFill>
                <a:latin typeface="Comic Sans MS" pitchFamily="66" charset="0"/>
              </a:defRPr>
            </a:lvl4pPr>
            <a:lvl5pPr marL="2057400" indent="-228600" defTabSz="987425" eaLnBrk="0" hangingPunct="0">
              <a:defRPr sz="2400">
                <a:solidFill>
                  <a:schemeClr val="tx1"/>
                </a:solidFill>
                <a:latin typeface="Comic Sans MS" pitchFamily="66" charset="0"/>
              </a:defRPr>
            </a:lvl5pPr>
            <a:lvl6pPr marL="2514600" indent="-228600" defTabSz="987425" eaLnBrk="0" fontAlgn="base" hangingPunct="0">
              <a:spcBef>
                <a:spcPct val="0"/>
              </a:spcBef>
              <a:spcAft>
                <a:spcPct val="0"/>
              </a:spcAft>
              <a:defRPr sz="2400">
                <a:solidFill>
                  <a:schemeClr val="tx1"/>
                </a:solidFill>
                <a:latin typeface="Comic Sans MS" pitchFamily="66" charset="0"/>
              </a:defRPr>
            </a:lvl6pPr>
            <a:lvl7pPr marL="2971800" indent="-228600" defTabSz="987425" eaLnBrk="0" fontAlgn="base" hangingPunct="0">
              <a:spcBef>
                <a:spcPct val="0"/>
              </a:spcBef>
              <a:spcAft>
                <a:spcPct val="0"/>
              </a:spcAft>
              <a:defRPr sz="2400">
                <a:solidFill>
                  <a:schemeClr val="tx1"/>
                </a:solidFill>
                <a:latin typeface="Comic Sans MS" pitchFamily="66" charset="0"/>
              </a:defRPr>
            </a:lvl7pPr>
            <a:lvl8pPr marL="3429000" indent="-228600" defTabSz="987425" eaLnBrk="0" fontAlgn="base" hangingPunct="0">
              <a:spcBef>
                <a:spcPct val="0"/>
              </a:spcBef>
              <a:spcAft>
                <a:spcPct val="0"/>
              </a:spcAft>
              <a:defRPr sz="2400">
                <a:solidFill>
                  <a:schemeClr val="tx1"/>
                </a:solidFill>
                <a:latin typeface="Comic Sans MS" pitchFamily="66" charset="0"/>
              </a:defRPr>
            </a:lvl8pPr>
            <a:lvl9pPr marL="3886200" indent="-228600" defTabSz="987425" eaLnBrk="0" fontAlgn="base" hangingPunct="0">
              <a:spcBef>
                <a:spcPct val="0"/>
              </a:spcBef>
              <a:spcAft>
                <a:spcPct val="0"/>
              </a:spcAft>
              <a:defRPr sz="2400">
                <a:solidFill>
                  <a:schemeClr val="tx1"/>
                </a:solidFill>
                <a:latin typeface="Comic Sans MS" pitchFamily="66" charset="0"/>
              </a:defRPr>
            </a:lvl9pPr>
          </a:lstStyle>
          <a:p>
            <a:fld id="{A8AA4398-9E10-470E-A757-786961AC5023}" type="slidenum">
              <a:rPr lang="en-US" sz="1000" smtClean="0">
                <a:latin typeface="Times New Roman" pitchFamily="18" charset="0"/>
              </a:rPr>
              <a:pPr/>
              <a:t>10</a:t>
            </a:fld>
            <a:endParaRPr lang="en-US" sz="10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268413" y="727075"/>
            <a:ext cx="4779962" cy="3584575"/>
          </a:xfrm>
          <a:ln cap="flat"/>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0" tIns="51176" rIns="99050" bIns="51176"/>
          <a:lstStyle/>
          <a:p>
            <a:pPr defTabSz="950913">
              <a:lnSpc>
                <a:spcPct val="100000"/>
              </a:lnSpc>
              <a:spcBef>
                <a:spcPct val="0"/>
              </a:spcBef>
            </a:pPr>
            <a:endParaRPr lang="en-US" sz="2500" smtClean="0">
              <a:latin typeface="Times New Roman" pitchFamily="18" charset="0"/>
            </a:endParaRPr>
          </a:p>
        </p:txBody>
      </p:sp>
    </p:spTree>
    <p:extLst>
      <p:ext uri="{BB962C8B-B14F-4D97-AF65-F5344CB8AC3E}">
        <p14:creationId xmlns:p14="http://schemas.microsoft.com/office/powerpoint/2010/main" val="325287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727075"/>
            <a:ext cx="4778375" cy="3584575"/>
          </a:xfrm>
        </p:spPr>
      </p:sp>
      <p:sp>
        <p:nvSpPr>
          <p:cNvPr id="3" name="Notes Placeholder 2"/>
          <p:cNvSpPr>
            <a:spLocks noGrp="1"/>
          </p:cNvSpPr>
          <p:nvPr>
            <p:ph type="body" idx="1"/>
          </p:nvPr>
        </p:nvSpPr>
        <p:spPr/>
        <p:txBody>
          <a:bodyPr/>
          <a:lstStyle/>
          <a:p>
            <a:r>
              <a:rPr lang="en-US" dirty="0" smtClean="0"/>
              <a:t>http://</a:t>
            </a:r>
            <a:r>
              <a:rPr lang="en-US" dirty="0" err="1" smtClean="0"/>
              <a:t>www.mathsisfun.com</a:t>
            </a:r>
            <a:r>
              <a:rPr lang="en-US" dirty="0" smtClean="0"/>
              <a:t>/data/standard-deviation-</a:t>
            </a:r>
            <a:r>
              <a:rPr lang="en-US" dirty="0" err="1" smtClean="0"/>
              <a:t>formulas.html</a:t>
            </a:r>
            <a:endParaRPr lang="en-US" dirty="0"/>
          </a:p>
        </p:txBody>
      </p:sp>
      <p:sp>
        <p:nvSpPr>
          <p:cNvPr id="4" name="Slide Number Placeholder 3"/>
          <p:cNvSpPr>
            <a:spLocks noGrp="1"/>
          </p:cNvSpPr>
          <p:nvPr>
            <p:ph type="sldNum" sz="quarter" idx="10"/>
          </p:nvPr>
        </p:nvSpPr>
        <p:spPr/>
        <p:txBody>
          <a:bodyPr/>
          <a:lstStyle/>
          <a:p>
            <a:pPr>
              <a:defRPr/>
            </a:pPr>
            <a:fld id="{E65CE646-A2DD-4899-ADEF-BD1AF8E26AA7}" type="slidenum">
              <a:rPr lang="en-US" smtClean="0"/>
              <a:pPr>
                <a:defRPr/>
              </a:pPr>
              <a:t>13</a:t>
            </a:fld>
            <a:endParaRPr lang="en-US"/>
          </a:p>
        </p:txBody>
      </p:sp>
    </p:spTree>
    <p:extLst>
      <p:ext uri="{BB962C8B-B14F-4D97-AF65-F5344CB8AC3E}">
        <p14:creationId xmlns:p14="http://schemas.microsoft.com/office/powerpoint/2010/main" val="290191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11560" y="1412776"/>
            <a:ext cx="7777559" cy="720080"/>
          </a:xfrm>
        </p:spPr>
        <p:txBody>
          <a:bodyPr/>
          <a:lstStyle>
            <a:lvl1pPr algn="r">
              <a:defRPr sz="3600" b="0">
                <a:solidFill>
                  <a:schemeClr val="tx1"/>
                </a:solidFill>
              </a:defRPr>
            </a:lvl1pPr>
          </a:lstStyle>
          <a:p>
            <a:r>
              <a:rPr lang="en-US" smtClean="0"/>
              <a:t>Click to edit Master title style</a:t>
            </a:r>
            <a:endParaRPr lang="en-CA" dirty="0"/>
          </a:p>
        </p:txBody>
      </p:sp>
      <p:sp>
        <p:nvSpPr>
          <p:cNvPr id="54275" name="Rectangle 3"/>
          <p:cNvSpPr>
            <a:spLocks noGrp="1" noChangeArrowheads="1"/>
          </p:cNvSpPr>
          <p:nvPr>
            <p:ph type="subTitle" idx="1"/>
          </p:nvPr>
        </p:nvSpPr>
        <p:spPr>
          <a:xfrm>
            <a:off x="3347864" y="2060848"/>
            <a:ext cx="5000600" cy="334888"/>
          </a:xfrm>
        </p:spPr>
        <p:txBody>
          <a:bodyPr/>
          <a:lstStyle>
            <a:lvl1pPr algn="r">
              <a:defRPr sz="1050">
                <a:solidFill>
                  <a:schemeClr val="tx1"/>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255263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399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77240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66725" y="1700213"/>
            <a:ext cx="4064000" cy="4752975"/>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83125" y="1700213"/>
            <a:ext cx="4065588" cy="4752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808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4"/>
          <p:cNvSpPr>
            <a:spLocks noChangeShapeType="1"/>
          </p:cNvSpPr>
          <p:nvPr/>
        </p:nvSpPr>
        <p:spPr bwMode="auto">
          <a:xfrm>
            <a:off x="457200" y="1219200"/>
            <a:ext cx="83058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647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4"/>
          <p:cNvSpPr>
            <a:spLocks noChangeShapeType="1"/>
          </p:cNvSpPr>
          <p:nvPr/>
        </p:nvSpPr>
        <p:spPr bwMode="auto">
          <a:xfrm>
            <a:off x="457200" y="1219200"/>
            <a:ext cx="83058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1700213"/>
            <a:ext cx="40640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700213"/>
            <a:ext cx="40655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088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773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740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99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4721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38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21047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Rectangle 3"/>
          <p:cNvSpPr>
            <a:spLocks noGrp="1" noChangeArrowheads="1"/>
          </p:cNvSpPr>
          <p:nvPr>
            <p:ph type="body" idx="1"/>
          </p:nvPr>
        </p:nvSpPr>
        <p:spPr bwMode="auto">
          <a:xfrm>
            <a:off x="466725" y="1700213"/>
            <a:ext cx="82819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1" fontAlgn="base" hangingPunct="1">
        <a:spcBef>
          <a:spcPct val="0"/>
        </a:spcBef>
        <a:spcAft>
          <a:spcPct val="0"/>
        </a:spcAft>
        <a:defRPr sz="2800" b="1">
          <a:solidFill>
            <a:srgbClr val="000066"/>
          </a:solidFill>
          <a:latin typeface="+mj-lt"/>
          <a:ea typeface="+mj-ea"/>
          <a:cs typeface="+mj-cs"/>
        </a:defRPr>
      </a:lvl1pPr>
      <a:lvl2pPr algn="l" rtl="0" eaLnBrk="1" fontAlgn="base" hangingPunct="1">
        <a:spcBef>
          <a:spcPct val="0"/>
        </a:spcBef>
        <a:spcAft>
          <a:spcPct val="0"/>
        </a:spcAft>
        <a:defRPr sz="2800" b="1">
          <a:solidFill>
            <a:srgbClr val="000066"/>
          </a:solidFill>
          <a:latin typeface="Verdana" pitchFamily="34" charset="0"/>
        </a:defRPr>
      </a:lvl2pPr>
      <a:lvl3pPr algn="l" rtl="0" eaLnBrk="1" fontAlgn="base" hangingPunct="1">
        <a:spcBef>
          <a:spcPct val="0"/>
        </a:spcBef>
        <a:spcAft>
          <a:spcPct val="0"/>
        </a:spcAft>
        <a:defRPr sz="2800" b="1">
          <a:solidFill>
            <a:srgbClr val="000066"/>
          </a:solidFill>
          <a:latin typeface="Verdana" pitchFamily="34" charset="0"/>
        </a:defRPr>
      </a:lvl3pPr>
      <a:lvl4pPr algn="l" rtl="0" eaLnBrk="1" fontAlgn="base" hangingPunct="1">
        <a:spcBef>
          <a:spcPct val="0"/>
        </a:spcBef>
        <a:spcAft>
          <a:spcPct val="0"/>
        </a:spcAft>
        <a:defRPr sz="2800" b="1">
          <a:solidFill>
            <a:srgbClr val="000066"/>
          </a:solidFill>
          <a:latin typeface="Verdana" pitchFamily="34" charset="0"/>
        </a:defRPr>
      </a:lvl4pPr>
      <a:lvl5pPr algn="l" rtl="0" eaLnBrk="1" fontAlgn="base" hangingPunct="1">
        <a:spcBef>
          <a:spcPct val="0"/>
        </a:spcBef>
        <a:spcAft>
          <a:spcPct val="0"/>
        </a:spcAft>
        <a:defRPr sz="2800" b="1">
          <a:solidFill>
            <a:srgbClr val="000066"/>
          </a:solidFill>
          <a:latin typeface="Verdana" pitchFamily="34" charset="0"/>
        </a:defRPr>
      </a:lvl5pPr>
      <a:lvl6pPr marL="457200" algn="l" rtl="0" eaLnBrk="1" fontAlgn="base" hangingPunct="1">
        <a:spcBef>
          <a:spcPct val="0"/>
        </a:spcBef>
        <a:spcAft>
          <a:spcPct val="0"/>
        </a:spcAft>
        <a:defRPr sz="2800" b="1">
          <a:solidFill>
            <a:srgbClr val="000066"/>
          </a:solidFill>
          <a:latin typeface="Verdana" pitchFamily="34" charset="0"/>
        </a:defRPr>
      </a:lvl6pPr>
      <a:lvl7pPr marL="914400" algn="l" rtl="0" eaLnBrk="1" fontAlgn="base" hangingPunct="1">
        <a:spcBef>
          <a:spcPct val="0"/>
        </a:spcBef>
        <a:spcAft>
          <a:spcPct val="0"/>
        </a:spcAft>
        <a:defRPr sz="2800" b="1">
          <a:solidFill>
            <a:srgbClr val="000066"/>
          </a:solidFill>
          <a:latin typeface="Verdana" pitchFamily="34" charset="0"/>
        </a:defRPr>
      </a:lvl7pPr>
      <a:lvl8pPr marL="1371600" algn="l" rtl="0" eaLnBrk="1" fontAlgn="base" hangingPunct="1">
        <a:spcBef>
          <a:spcPct val="0"/>
        </a:spcBef>
        <a:spcAft>
          <a:spcPct val="0"/>
        </a:spcAft>
        <a:defRPr sz="2800" b="1">
          <a:solidFill>
            <a:srgbClr val="000066"/>
          </a:solidFill>
          <a:latin typeface="Verdana" pitchFamily="34" charset="0"/>
        </a:defRPr>
      </a:lvl8pPr>
      <a:lvl9pPr marL="1828800" algn="l" rtl="0" eaLnBrk="1" fontAlgn="base" hangingPunct="1">
        <a:spcBef>
          <a:spcPct val="0"/>
        </a:spcBef>
        <a:spcAft>
          <a:spcPct val="0"/>
        </a:spcAft>
        <a:defRPr sz="2800" b="1">
          <a:solidFill>
            <a:srgbClr val="000066"/>
          </a:solidFill>
          <a:latin typeface="Verdana" pitchFamily="34" charset="0"/>
        </a:defRPr>
      </a:lvl9pPr>
    </p:titleStyle>
    <p:bodyStyle>
      <a:lvl1pPr algn="l" rtl="0" eaLnBrk="1" fontAlgn="base" hangingPunct="1">
        <a:spcBef>
          <a:spcPct val="20000"/>
        </a:spcBef>
        <a:spcAft>
          <a:spcPct val="0"/>
        </a:spcAft>
        <a:defRPr sz="2800">
          <a:solidFill>
            <a:srgbClr val="000066"/>
          </a:solidFill>
          <a:latin typeface="+mj-lt"/>
          <a:ea typeface="+mn-ea"/>
          <a:cs typeface="+mn-cs"/>
        </a:defRPr>
      </a:lvl1pPr>
      <a:lvl2pPr marL="536575" indent="-268288" algn="l" rtl="0" eaLnBrk="1" fontAlgn="base" hangingPunct="1">
        <a:spcBef>
          <a:spcPct val="20000"/>
        </a:spcBef>
        <a:spcAft>
          <a:spcPct val="0"/>
        </a:spcAft>
        <a:buClr>
          <a:srgbClr val="CC3300"/>
        </a:buClr>
        <a:buChar char="•"/>
        <a:defRPr sz="2400">
          <a:solidFill>
            <a:srgbClr val="000066"/>
          </a:solidFill>
          <a:latin typeface="+mj-lt"/>
        </a:defRPr>
      </a:lvl2pPr>
      <a:lvl3pPr marL="1073150" indent="-268288" algn="l" rtl="0" eaLnBrk="1" fontAlgn="base" hangingPunct="1">
        <a:spcBef>
          <a:spcPct val="20000"/>
        </a:spcBef>
        <a:spcAft>
          <a:spcPct val="0"/>
        </a:spcAft>
        <a:buClr>
          <a:srgbClr val="CC3300"/>
        </a:buClr>
        <a:buChar char="o"/>
        <a:defRPr sz="2000">
          <a:solidFill>
            <a:srgbClr val="000066"/>
          </a:solidFill>
          <a:latin typeface="+mj-lt"/>
        </a:defRPr>
      </a:lvl3pPr>
      <a:lvl4pPr marL="1611313" indent="-358775" algn="l" rtl="0" eaLnBrk="1" fontAlgn="base" hangingPunct="1">
        <a:spcBef>
          <a:spcPct val="20000"/>
        </a:spcBef>
        <a:spcAft>
          <a:spcPct val="0"/>
        </a:spcAft>
        <a:buClr>
          <a:srgbClr val="CC3300"/>
        </a:buClr>
        <a:buFont typeface="Times New Roman" pitchFamily="18" charset="0"/>
        <a:buChar char="–"/>
        <a:defRPr sz="1600">
          <a:solidFill>
            <a:srgbClr val="000066"/>
          </a:solidFill>
          <a:latin typeface="+mj-lt"/>
        </a:defRPr>
      </a:lvl4pPr>
      <a:lvl5pPr marL="2063750" indent="-273050" algn="l" rtl="0" eaLnBrk="1" fontAlgn="base" hangingPunct="1">
        <a:spcBef>
          <a:spcPct val="20000"/>
        </a:spcBef>
        <a:spcAft>
          <a:spcPct val="0"/>
        </a:spcAft>
        <a:buChar char="»"/>
        <a:defRPr sz="1600">
          <a:solidFill>
            <a:srgbClr val="000066"/>
          </a:solidFill>
          <a:latin typeface="+mj-lt"/>
        </a:defRPr>
      </a:lvl5pPr>
      <a:lvl6pPr marL="2520950" indent="-273050" algn="l" rtl="0" eaLnBrk="1" fontAlgn="base" hangingPunct="1">
        <a:spcBef>
          <a:spcPct val="20000"/>
        </a:spcBef>
        <a:spcAft>
          <a:spcPct val="0"/>
        </a:spcAft>
        <a:buChar char="»"/>
        <a:defRPr sz="1600">
          <a:solidFill>
            <a:srgbClr val="000066"/>
          </a:solidFill>
          <a:latin typeface="+mn-lt"/>
        </a:defRPr>
      </a:lvl6pPr>
      <a:lvl7pPr marL="2978150" indent="-273050" algn="l" rtl="0" eaLnBrk="1" fontAlgn="base" hangingPunct="1">
        <a:spcBef>
          <a:spcPct val="20000"/>
        </a:spcBef>
        <a:spcAft>
          <a:spcPct val="0"/>
        </a:spcAft>
        <a:buChar char="»"/>
        <a:defRPr sz="1600">
          <a:solidFill>
            <a:srgbClr val="000066"/>
          </a:solidFill>
          <a:latin typeface="+mn-lt"/>
        </a:defRPr>
      </a:lvl7pPr>
      <a:lvl8pPr marL="3435350" indent="-273050" algn="l" rtl="0" eaLnBrk="1" fontAlgn="base" hangingPunct="1">
        <a:spcBef>
          <a:spcPct val="20000"/>
        </a:spcBef>
        <a:spcAft>
          <a:spcPct val="0"/>
        </a:spcAft>
        <a:buChar char="»"/>
        <a:defRPr sz="1600">
          <a:solidFill>
            <a:srgbClr val="000066"/>
          </a:solidFill>
          <a:latin typeface="+mn-lt"/>
        </a:defRPr>
      </a:lvl8pPr>
      <a:lvl9pPr marL="3892550" indent="-273050" algn="l" rtl="0" eaLnBrk="1" fontAlgn="base" hangingPunct="1">
        <a:spcBef>
          <a:spcPct val="20000"/>
        </a:spcBef>
        <a:spcAft>
          <a:spcPct val="0"/>
        </a:spcAft>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11188" y="1412875"/>
            <a:ext cx="7777162" cy="720725"/>
          </a:xfrm>
        </p:spPr>
        <p:txBody>
          <a:bodyPr/>
          <a:lstStyle/>
          <a:p>
            <a:r>
              <a:rPr lang="en-US" dirty="0" smtClean="0"/>
              <a:t>Controlled Experiments</a:t>
            </a:r>
          </a:p>
        </p:txBody>
      </p:sp>
      <p:sp>
        <p:nvSpPr>
          <p:cNvPr id="3" name="Subtitle 2"/>
          <p:cNvSpPr>
            <a:spLocks noGrp="1"/>
          </p:cNvSpPr>
          <p:nvPr>
            <p:ph type="subTitle" idx="1"/>
          </p:nvPr>
        </p:nvSpPr>
        <p:spPr>
          <a:xfrm>
            <a:off x="2627313" y="2060575"/>
            <a:ext cx="5721350" cy="504329"/>
          </a:xfrm>
        </p:spPr>
        <p:txBody>
          <a:bodyPr/>
          <a:lstStyle/>
          <a:p>
            <a:pPr>
              <a:lnSpc>
                <a:spcPct val="120000"/>
              </a:lnSpc>
              <a:defRPr/>
            </a:pPr>
            <a:r>
              <a:rPr lang="en-US" b="1" dirty="0" smtClean="0"/>
              <a:t>Part 2. Basic Statistical Tests</a:t>
            </a:r>
            <a:endParaRPr lang="en-US" b="1" dirty="0"/>
          </a:p>
          <a:p>
            <a:pPr>
              <a:lnSpc>
                <a:spcPct val="120000"/>
              </a:lnSpc>
              <a:defRPr/>
            </a:pPr>
            <a:r>
              <a:rPr lang="en-CA" dirty="0">
                <a:solidFill>
                  <a:schemeClr val="bg2">
                    <a:lumMod val="75000"/>
                  </a:schemeClr>
                </a:solidFill>
              </a:rPr>
              <a:t>Lecture /slide deck produced by Saul Greenberg, University of Calgary, Canada</a:t>
            </a:r>
            <a:endParaRPr lang="en-US" dirty="0">
              <a:solidFill>
                <a:schemeClr val="bg2">
                  <a:lumMod val="75000"/>
                </a:schemeClr>
              </a:solidFill>
            </a:endParaRPr>
          </a:p>
          <a:p>
            <a:pPr>
              <a:defRPr/>
            </a:pPr>
            <a:endParaRPr lang="en-US" dirty="0"/>
          </a:p>
        </p:txBody>
      </p:sp>
      <p:sp>
        <p:nvSpPr>
          <p:cNvPr id="6148" name="Rectangle 6"/>
          <p:cNvSpPr>
            <a:spLocks noChangeArrowheads="1"/>
          </p:cNvSpPr>
          <p:nvPr/>
        </p:nvSpPr>
        <p:spPr bwMode="auto">
          <a:xfrm>
            <a:off x="900113" y="6459538"/>
            <a:ext cx="78120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92075" bIns="0" anchor="ctr">
            <a:spAutoFit/>
          </a:bodyPr>
          <a:lstStyle/>
          <a:p>
            <a:pPr algn="r"/>
            <a:r>
              <a:rPr lang="en-US" sz="800" dirty="0">
                <a:solidFill>
                  <a:srgbClr val="808080"/>
                </a:solidFill>
                <a:latin typeface="+mn-lt"/>
              </a:rPr>
              <a:t> </a:t>
            </a:r>
            <a:br>
              <a:rPr lang="en-US" sz="800" dirty="0">
                <a:solidFill>
                  <a:srgbClr val="808080"/>
                </a:solidFill>
                <a:latin typeface="+mn-lt"/>
              </a:rPr>
            </a:br>
            <a:r>
              <a:rPr lang="en-US" sz="800" dirty="0">
                <a:solidFill>
                  <a:srgbClr val="808080"/>
                </a:solidFill>
                <a:latin typeface="+mn-lt"/>
              </a:rPr>
              <a:t>Notice: some material in this deck is used from other sources without permission. Credit to the original source is given if it is known,</a:t>
            </a:r>
            <a:endParaRPr lang="en-US" dirty="0">
              <a:latin typeface="+mn-lt"/>
            </a:endParaRPr>
          </a:p>
        </p:txBody>
      </p:sp>
      <p:pic>
        <p:nvPicPr>
          <p:cNvPr id="5" name="Picture 7" descr="C:\Users\saul\AppData\Local\Microsoft\Windows\Temporary Internet Files\Content.IE5\4GQL9YUJ\MPj0382656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564904"/>
            <a:ext cx="5373216" cy="383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0714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Example: Apples</a:t>
            </a:r>
          </a:p>
        </p:txBody>
      </p:sp>
      <p:sp>
        <p:nvSpPr>
          <p:cNvPr id="49155" name="Rectangle 3"/>
          <p:cNvSpPr>
            <a:spLocks noGrp="1" noChangeArrowheads="1"/>
          </p:cNvSpPr>
          <p:nvPr>
            <p:ph idx="1"/>
          </p:nvPr>
        </p:nvSpPr>
        <p:spPr>
          <a:xfrm>
            <a:off x="539750" y="1557338"/>
            <a:ext cx="8135938" cy="5040312"/>
          </a:xfrm>
        </p:spPr>
        <p:txBody>
          <a:bodyPr/>
          <a:lstStyle/>
          <a:p>
            <a:pPr marL="0" indent="0" eaLnBrk="1" hangingPunct="1"/>
            <a:r>
              <a:rPr lang="en-US" smtClean="0"/>
              <a:t>Interval:</a:t>
            </a:r>
          </a:p>
          <a:p>
            <a:pPr lvl="1" eaLnBrk="1" hangingPunct="1"/>
            <a:r>
              <a:rPr lang="en-US" smtClean="0"/>
              <a:t>apple ‘Liking scale’ </a:t>
            </a:r>
            <a:br>
              <a:rPr lang="en-US" smtClean="0"/>
            </a:br>
            <a:r>
              <a:rPr lang="en-US" sz="1000" smtClean="0"/>
              <a:t>Marin, A. Consumers’ evaluation of apple quality. Washington Tree Postharvest Conference 2002.</a:t>
            </a:r>
          </a:p>
          <a:p>
            <a:pPr lvl="1" eaLnBrk="1" hangingPunct="1">
              <a:buFontTx/>
              <a:buNone/>
            </a:pPr>
            <a:endParaRPr lang="en-US" smtClean="0"/>
          </a:p>
          <a:p>
            <a:pPr lvl="2" eaLnBrk="1" hangingPunct="1">
              <a:buFontTx/>
              <a:buNone/>
            </a:pPr>
            <a:r>
              <a:rPr lang="en-US" smtClean="0"/>
              <a:t>After taking at least 2 bites how much do you like the apple?</a:t>
            </a:r>
          </a:p>
          <a:p>
            <a:pPr lvl="2" eaLnBrk="1" hangingPunct="1">
              <a:buFontTx/>
              <a:buNone/>
            </a:pPr>
            <a:r>
              <a:rPr lang="en-US" sz="1400" smtClean="0"/>
              <a:t>Dislike extremely	Neither like or dislike	Like extremely</a:t>
            </a:r>
          </a:p>
          <a:p>
            <a:pPr lvl="2" eaLnBrk="1" hangingPunct="1">
              <a:buFontTx/>
              <a:buNone/>
            </a:pPr>
            <a:endParaRPr lang="en-US" sz="1400" smtClean="0"/>
          </a:p>
          <a:p>
            <a:pPr lvl="2" eaLnBrk="1" hangingPunct="1">
              <a:buFontTx/>
              <a:buNone/>
            </a:pPr>
            <a:endParaRPr lang="en-US" sz="1400" smtClean="0"/>
          </a:p>
          <a:p>
            <a:pPr lvl="2" eaLnBrk="1" hangingPunct="1">
              <a:buFontTx/>
              <a:buNone/>
            </a:pPr>
            <a:endParaRPr lang="en-US" sz="1400" smtClean="0"/>
          </a:p>
          <a:p>
            <a:pPr lvl="2" eaLnBrk="1" hangingPunct="1">
              <a:buFontTx/>
              <a:buNone/>
            </a:pPr>
            <a:endParaRPr lang="en-US" sz="1400" smtClean="0"/>
          </a:p>
          <a:p>
            <a:pPr lvl="2" eaLnBrk="1" hangingPunct="1">
              <a:buFontTx/>
              <a:buNone/>
            </a:pPr>
            <a:endParaRPr lang="en-US" sz="1400" smtClean="0"/>
          </a:p>
          <a:p>
            <a:pPr lvl="2" eaLnBrk="1" hangingPunct="1">
              <a:buFontTx/>
              <a:buNone/>
            </a:pPr>
            <a:endParaRPr lang="en-US" sz="1400" smtClean="0"/>
          </a:p>
          <a:p>
            <a:pPr marL="0" indent="0" eaLnBrk="1" hangingPunct="1"/>
            <a:r>
              <a:rPr lang="en-US" smtClean="0"/>
              <a:t>Ratio:</a:t>
            </a:r>
          </a:p>
          <a:p>
            <a:pPr lvl="1" eaLnBrk="1" hangingPunct="1"/>
            <a:r>
              <a:rPr lang="en-US" smtClean="0"/>
              <a:t>apple weight, size, …</a:t>
            </a:r>
          </a:p>
          <a:p>
            <a:pPr marL="0" indent="0" eaLnBrk="1" hangingPunct="1"/>
            <a:endParaRPr lang="en-US" sz="1800" smtClean="0"/>
          </a:p>
          <a:p>
            <a:pPr lvl="1" eaLnBrk="1" hangingPunct="1">
              <a:buFontTx/>
              <a:buNone/>
            </a:pPr>
            <a:endParaRPr lang="en-US" smtClean="0"/>
          </a:p>
        </p:txBody>
      </p:sp>
      <p:sp>
        <p:nvSpPr>
          <p:cNvPr id="49156" name="Text Box 4"/>
          <p:cNvSpPr txBox="1">
            <a:spLocks noChangeArrowheads="1"/>
          </p:cNvSpPr>
          <p:nvPr/>
        </p:nvSpPr>
        <p:spPr bwMode="auto">
          <a:xfrm>
            <a:off x="0" y="6669088"/>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1000">
                <a:solidFill>
                  <a:schemeClr val="folHlink"/>
                </a:solidFill>
                <a:latin typeface="Verdana" pitchFamily="34" charset="0"/>
              </a:rPr>
              <a:t>With permission of Ron Wardell</a:t>
            </a:r>
          </a:p>
        </p:txBody>
      </p:sp>
      <p:pic>
        <p:nvPicPr>
          <p:cNvPr id="49157" name="Picture 5" descr="Ru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500438"/>
            <a:ext cx="6048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3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26976"/>
          </a:xfrm>
        </p:spPr>
        <p:txBody>
          <a:bodyPr/>
          <a:lstStyle/>
          <a:p>
            <a:r>
              <a:rPr lang="en-US" dirty="0" smtClean="0"/>
              <a:t>Running Example: which interface is best for tapping (speed)?</a:t>
            </a:r>
            <a:endParaRPr lang="en-US" dirty="0"/>
          </a:p>
        </p:txBody>
      </p:sp>
      <p:sp>
        <p:nvSpPr>
          <p:cNvPr id="3" name="Content Placeholder 2"/>
          <p:cNvSpPr>
            <a:spLocks noGrp="1"/>
          </p:cNvSpPr>
          <p:nvPr>
            <p:ph idx="1"/>
          </p:nvPr>
        </p:nvSpPr>
        <p:spPr>
          <a:xfrm>
            <a:off x="466725" y="1700213"/>
            <a:ext cx="8281988" cy="576659"/>
          </a:xfrm>
        </p:spPr>
        <p:txBody>
          <a:bodyPr/>
          <a:lstStyle/>
          <a:p>
            <a:r>
              <a:rPr lang="en-US" dirty="0" smtClean="0"/>
              <a:t>“Reciprocal tapping task” – alternately tap these buttons 100 times</a:t>
            </a:r>
            <a:endParaRPr lang="en-US" dirty="0"/>
          </a:p>
        </p:txBody>
      </p:sp>
      <p:sp>
        <p:nvSpPr>
          <p:cNvPr id="4" name="Rounded Rectangle 3"/>
          <p:cNvSpPr/>
          <p:nvPr/>
        </p:nvSpPr>
        <p:spPr bwMode="auto">
          <a:xfrm>
            <a:off x="683568" y="2564904"/>
            <a:ext cx="1532242" cy="511489"/>
          </a:xfrm>
          <a:prstGeom prst="roundRect">
            <a:avLst/>
          </a:prstGeom>
          <a:solidFill>
            <a:schemeClr val="accent1"/>
          </a:solidFill>
          <a:ln w="12699" cap="flat" cmpd="sng" algn="ctr">
            <a:solidFill>
              <a:schemeClr val="tx1"/>
            </a:solidFill>
            <a:prstDash val="solid"/>
            <a:round/>
            <a:headEnd type="none" w="sm" len="sm"/>
            <a:tailEnd type="none" w="sm" len="sm"/>
          </a:ln>
          <a:effectLst/>
        </p:spPr>
        <p:txBody>
          <a:bodyPr vert="horz" wrap="non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Click me!</a:t>
            </a:r>
            <a:endParaRPr kumimoji="0" lang="en-US" sz="2400" b="1" i="0" u="none" strike="noStrike" cap="none" normalizeH="0" baseline="0" dirty="0" smtClean="0">
              <a:ln>
                <a:noFill/>
              </a:ln>
              <a:solidFill>
                <a:schemeClr val="tx1"/>
              </a:solidFill>
              <a:effectLst/>
              <a:latin typeface="Comic Sans MS" pitchFamily="66" charset="0"/>
            </a:endParaRPr>
          </a:p>
        </p:txBody>
      </p:sp>
      <p:sp>
        <p:nvSpPr>
          <p:cNvPr id="5" name="Rounded Rectangle 4"/>
          <p:cNvSpPr/>
          <p:nvPr/>
        </p:nvSpPr>
        <p:spPr bwMode="auto">
          <a:xfrm>
            <a:off x="6732240" y="2564904"/>
            <a:ext cx="1532242" cy="511489"/>
          </a:xfrm>
          <a:prstGeom prst="roundRect">
            <a:avLst/>
          </a:prstGeom>
          <a:solidFill>
            <a:schemeClr val="accent1"/>
          </a:solidFill>
          <a:ln w="12699" cap="flat" cmpd="sng" algn="ctr">
            <a:solidFill>
              <a:schemeClr val="tx1"/>
            </a:solidFill>
            <a:prstDash val="solid"/>
            <a:round/>
            <a:headEnd type="none" w="sm" len="sm"/>
            <a:tailEnd type="none" w="sm" len="sm"/>
          </a:ln>
          <a:effectLst/>
        </p:spPr>
        <p:txBody>
          <a:bodyPr vert="horz" wrap="non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Click me!</a:t>
            </a:r>
            <a:endParaRPr kumimoji="0" lang="en-US" sz="2400" b="1" i="0" u="none" strike="noStrike" cap="none" normalizeH="0" baseline="0" dirty="0" smtClean="0">
              <a:ln>
                <a:noFill/>
              </a:ln>
              <a:solidFill>
                <a:schemeClr val="tx1"/>
              </a:solidFill>
              <a:effectLst/>
              <a:latin typeface="Comic Sans MS" pitchFamily="66" charset="0"/>
            </a:endParaRPr>
          </a:p>
        </p:txBody>
      </p:sp>
      <p:pic>
        <p:nvPicPr>
          <p:cNvPr id="6" name="Picture 5"/>
          <p:cNvPicPr>
            <a:picLocks noChangeAspect="1"/>
          </p:cNvPicPr>
          <p:nvPr/>
        </p:nvPicPr>
        <p:blipFill>
          <a:blip r:embed="rId2"/>
          <a:stretch>
            <a:fillRect/>
          </a:stretch>
        </p:blipFill>
        <p:spPr>
          <a:xfrm>
            <a:off x="2627784" y="4797152"/>
            <a:ext cx="1512168" cy="1008112"/>
          </a:xfrm>
          <a:prstGeom prst="rect">
            <a:avLst/>
          </a:prstGeom>
        </p:spPr>
      </p:pic>
      <p:pic>
        <p:nvPicPr>
          <p:cNvPr id="7" name="Picture 6"/>
          <p:cNvPicPr>
            <a:picLocks noChangeAspect="1"/>
          </p:cNvPicPr>
          <p:nvPr/>
        </p:nvPicPr>
        <p:blipFill>
          <a:blip r:embed="rId3"/>
          <a:stretch>
            <a:fillRect/>
          </a:stretch>
        </p:blipFill>
        <p:spPr>
          <a:xfrm>
            <a:off x="4860032" y="4797152"/>
            <a:ext cx="924750" cy="1035720"/>
          </a:xfrm>
          <a:prstGeom prst="rect">
            <a:avLst/>
          </a:prstGeom>
        </p:spPr>
      </p:pic>
      <p:pic>
        <p:nvPicPr>
          <p:cNvPr id="8" name="Picture 7"/>
          <p:cNvPicPr>
            <a:picLocks noChangeAspect="1"/>
          </p:cNvPicPr>
          <p:nvPr/>
        </p:nvPicPr>
        <p:blipFill>
          <a:blip r:embed="rId4"/>
          <a:stretch>
            <a:fillRect/>
          </a:stretch>
        </p:blipFill>
        <p:spPr>
          <a:xfrm>
            <a:off x="6588224" y="4797152"/>
            <a:ext cx="1512168" cy="1003000"/>
          </a:xfrm>
          <a:prstGeom prst="rect">
            <a:avLst/>
          </a:prstGeom>
        </p:spPr>
      </p:pic>
      <p:sp>
        <p:nvSpPr>
          <p:cNvPr id="11" name="Content Placeholder 2"/>
          <p:cNvSpPr txBox="1">
            <a:spLocks/>
          </p:cNvSpPr>
          <p:nvPr/>
        </p:nvSpPr>
        <p:spPr bwMode="auto">
          <a:xfrm>
            <a:off x="611560" y="3429000"/>
            <a:ext cx="8281988" cy="57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2400">
                <a:solidFill>
                  <a:srgbClr val="000066"/>
                </a:solidFill>
                <a:latin typeface="+mj-lt"/>
                <a:ea typeface="+mn-ea"/>
                <a:cs typeface="+mn-cs"/>
              </a:defRPr>
            </a:lvl1pPr>
            <a:lvl2pPr marL="536575" indent="-268288" algn="l" rtl="0" eaLnBrk="1" fontAlgn="base" hangingPunct="1">
              <a:spcBef>
                <a:spcPct val="20000"/>
              </a:spcBef>
              <a:spcAft>
                <a:spcPct val="0"/>
              </a:spcAft>
              <a:buClr>
                <a:srgbClr val="CC3300"/>
              </a:buClr>
              <a:buChar char="•"/>
              <a:defRPr sz="2000">
                <a:solidFill>
                  <a:srgbClr val="000066"/>
                </a:solidFill>
                <a:latin typeface="+mj-lt"/>
              </a:defRPr>
            </a:lvl2pPr>
            <a:lvl3pPr marL="1073150" indent="-268288" algn="l" rtl="0" eaLnBrk="1" fontAlgn="base" hangingPunct="1">
              <a:spcBef>
                <a:spcPct val="20000"/>
              </a:spcBef>
              <a:spcAft>
                <a:spcPct val="0"/>
              </a:spcAft>
              <a:buClr>
                <a:srgbClr val="CC3300"/>
              </a:buClr>
              <a:buChar char="o"/>
              <a:defRPr sz="1800">
                <a:solidFill>
                  <a:srgbClr val="000066"/>
                </a:solidFill>
                <a:latin typeface="+mj-lt"/>
              </a:defRPr>
            </a:lvl3pPr>
            <a:lvl4pPr marL="1611313" indent="-358775" algn="l" rtl="0" eaLnBrk="1" fontAlgn="base" hangingPunct="1">
              <a:spcBef>
                <a:spcPct val="20000"/>
              </a:spcBef>
              <a:spcAft>
                <a:spcPct val="0"/>
              </a:spcAft>
              <a:buClr>
                <a:srgbClr val="CC3300"/>
              </a:buClr>
              <a:buFont typeface="Times New Roman" pitchFamily="18" charset="0"/>
              <a:buChar char="–"/>
              <a:defRPr sz="1400">
                <a:solidFill>
                  <a:srgbClr val="000066"/>
                </a:solidFill>
                <a:latin typeface="+mj-lt"/>
              </a:defRPr>
            </a:lvl4pPr>
            <a:lvl5pPr marL="2063750" indent="-273050" algn="l" rtl="0" eaLnBrk="1" fontAlgn="base" hangingPunct="1">
              <a:spcBef>
                <a:spcPct val="20000"/>
              </a:spcBef>
              <a:spcAft>
                <a:spcPct val="0"/>
              </a:spcAft>
              <a:buChar char="»"/>
              <a:defRPr sz="1400">
                <a:solidFill>
                  <a:srgbClr val="000066"/>
                </a:solidFill>
                <a:latin typeface="+mj-lt"/>
              </a:defRPr>
            </a:lvl5pPr>
            <a:lvl6pPr marL="2520950" indent="-273050" algn="l" rtl="0" eaLnBrk="1" fontAlgn="base" hangingPunct="1">
              <a:spcBef>
                <a:spcPct val="20000"/>
              </a:spcBef>
              <a:spcAft>
                <a:spcPct val="0"/>
              </a:spcAft>
              <a:buChar char="»"/>
              <a:defRPr sz="1600">
                <a:solidFill>
                  <a:srgbClr val="000066"/>
                </a:solidFill>
                <a:latin typeface="+mn-lt"/>
              </a:defRPr>
            </a:lvl6pPr>
            <a:lvl7pPr marL="2978150" indent="-273050" algn="l" rtl="0" eaLnBrk="1" fontAlgn="base" hangingPunct="1">
              <a:spcBef>
                <a:spcPct val="20000"/>
              </a:spcBef>
              <a:spcAft>
                <a:spcPct val="0"/>
              </a:spcAft>
              <a:buChar char="»"/>
              <a:defRPr sz="1600">
                <a:solidFill>
                  <a:srgbClr val="000066"/>
                </a:solidFill>
                <a:latin typeface="+mn-lt"/>
              </a:defRPr>
            </a:lvl7pPr>
            <a:lvl8pPr marL="3435350" indent="-273050" algn="l" rtl="0" eaLnBrk="1" fontAlgn="base" hangingPunct="1">
              <a:spcBef>
                <a:spcPct val="20000"/>
              </a:spcBef>
              <a:spcAft>
                <a:spcPct val="0"/>
              </a:spcAft>
              <a:buChar char="»"/>
              <a:defRPr sz="1600">
                <a:solidFill>
                  <a:srgbClr val="000066"/>
                </a:solidFill>
                <a:latin typeface="+mn-lt"/>
              </a:defRPr>
            </a:lvl8pPr>
            <a:lvl9pPr marL="3892550" indent="-273050" algn="l" rtl="0" eaLnBrk="1" fontAlgn="base" hangingPunct="1">
              <a:spcBef>
                <a:spcPct val="20000"/>
              </a:spcBef>
              <a:spcAft>
                <a:spcPct val="0"/>
              </a:spcAft>
              <a:buChar char="»"/>
              <a:defRPr sz="1600">
                <a:solidFill>
                  <a:srgbClr val="000066"/>
                </a:solidFill>
                <a:latin typeface="+mn-lt"/>
              </a:defRPr>
            </a:lvl9pPr>
          </a:lstStyle>
          <a:p>
            <a:r>
              <a:rPr lang="en-US" dirty="0" smtClean="0"/>
              <a:t>Get 10 people to complete this tapping task for each of the three input techniques.</a:t>
            </a:r>
            <a:endParaRPr lang="en-US" dirty="0"/>
          </a:p>
        </p:txBody>
      </p:sp>
    </p:spTree>
    <p:extLst>
      <p:ext uri="{BB962C8B-B14F-4D97-AF65-F5344CB8AC3E}">
        <p14:creationId xmlns:p14="http://schemas.microsoft.com/office/powerpoint/2010/main" val="3698147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r>
              <a:rPr lang="en-US" b="1" dirty="0" smtClean="0"/>
              <a:t>Descriptive Statistics</a:t>
            </a:r>
            <a:r>
              <a:rPr lang="en-US" dirty="0" smtClean="0"/>
              <a:t>: used to describe the sample</a:t>
            </a:r>
          </a:p>
          <a:p>
            <a:pPr marL="342900" indent="-342900">
              <a:buFont typeface="Arial"/>
              <a:buChar char="•"/>
            </a:pPr>
            <a:r>
              <a:rPr lang="en-US" dirty="0" smtClean="0"/>
              <a:t>Central tendency: mean, median, mode</a:t>
            </a:r>
          </a:p>
          <a:p>
            <a:pPr marL="342900" indent="-342900">
              <a:buFont typeface="Arial"/>
              <a:buChar char="•"/>
            </a:pPr>
            <a:r>
              <a:rPr lang="en-US" dirty="0" smtClean="0"/>
              <a:t>Dispersion: range (min, max), standard deviation</a:t>
            </a:r>
          </a:p>
          <a:p>
            <a:pPr marL="342900" indent="-342900">
              <a:buFont typeface="Arial"/>
              <a:buChar char="•"/>
            </a:pPr>
            <a:r>
              <a:rPr lang="en-US" dirty="0" smtClean="0"/>
              <a:t>… and so on</a:t>
            </a:r>
            <a:endParaRPr lang="en-US" dirty="0"/>
          </a:p>
          <a:p>
            <a:endParaRPr lang="en-US" dirty="0" smtClean="0"/>
          </a:p>
          <a:p>
            <a:r>
              <a:rPr lang="en-US" dirty="0" smtClean="0"/>
              <a:t>Median: useful when there are outliers in the sample data</a:t>
            </a:r>
          </a:p>
          <a:p>
            <a:endParaRPr lang="en-US" dirty="0"/>
          </a:p>
        </p:txBody>
      </p:sp>
    </p:spTree>
    <p:extLst>
      <p:ext uri="{BB962C8B-B14F-4D97-AF65-F5344CB8AC3E}">
        <p14:creationId xmlns:p14="http://schemas.microsoft.com/office/powerpoint/2010/main" val="91058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a:t>
            </a:r>
            <a:endParaRPr lang="en-US" dirty="0"/>
          </a:p>
        </p:txBody>
      </p:sp>
      <p:sp>
        <p:nvSpPr>
          <p:cNvPr id="3" name="Content Placeholder 2"/>
          <p:cNvSpPr>
            <a:spLocks noGrp="1"/>
          </p:cNvSpPr>
          <p:nvPr>
            <p:ph idx="1"/>
          </p:nvPr>
        </p:nvSpPr>
        <p:spPr>
          <a:xfrm>
            <a:off x="466725" y="2780928"/>
            <a:ext cx="8281988" cy="3672260"/>
          </a:xfrm>
        </p:spPr>
        <p:txBody>
          <a:bodyPr/>
          <a:lstStyle/>
          <a:p>
            <a:pPr marL="1709738"/>
            <a:r>
              <a:rPr lang="el-GR" dirty="0" smtClean="0"/>
              <a:t>σ</a:t>
            </a:r>
            <a:r>
              <a:rPr lang="en-US" dirty="0" smtClean="0"/>
              <a:t> = standard deviation</a:t>
            </a:r>
          </a:p>
          <a:p>
            <a:pPr marL="1709738"/>
            <a:r>
              <a:rPr lang="en-US" dirty="0" smtClean="0"/>
              <a:t>N = # of samples you have</a:t>
            </a:r>
          </a:p>
          <a:p>
            <a:pPr marL="1709738"/>
            <a:r>
              <a:rPr lang="el-GR" dirty="0" smtClean="0"/>
              <a:t>μ</a:t>
            </a:r>
            <a:r>
              <a:rPr lang="en-US" dirty="0" smtClean="0"/>
              <a:t> = mean</a:t>
            </a:r>
          </a:p>
          <a:p>
            <a:pPr marL="1709738"/>
            <a:r>
              <a:rPr lang="en-US" i="1" dirty="0" smtClean="0"/>
              <a:t>x</a:t>
            </a:r>
            <a:r>
              <a:rPr lang="en-US" i="1" baseline="-25000" dirty="0" smtClean="0"/>
              <a:t>i </a:t>
            </a:r>
            <a:r>
              <a:rPr lang="en-US" dirty="0"/>
              <a:t>= </a:t>
            </a:r>
            <a:r>
              <a:rPr lang="en-US" dirty="0" smtClean="0"/>
              <a:t>data point value</a:t>
            </a:r>
          </a:p>
          <a:p>
            <a:endParaRPr lang="en-US" dirty="0"/>
          </a:p>
          <a:p>
            <a:r>
              <a:rPr lang="en-US" u="sng" dirty="0" smtClean="0"/>
              <a:t>Note</a:t>
            </a:r>
            <a:r>
              <a:rPr lang="en-US" dirty="0" smtClean="0"/>
              <a:t>: there are slight differences for sample and population standard deviations, but this is the basic idea</a:t>
            </a:r>
            <a:endParaRPr lang="en-US" dirty="0"/>
          </a:p>
          <a:p>
            <a:endParaRPr lang="en-US" i="1" baseline="-25000" dirty="0"/>
          </a:p>
        </p:txBody>
      </p:sp>
      <p:pic>
        <p:nvPicPr>
          <p:cNvPr id="5" name="Picture 4"/>
          <p:cNvPicPr>
            <a:picLocks noChangeAspect="1"/>
          </p:cNvPicPr>
          <p:nvPr/>
        </p:nvPicPr>
        <p:blipFill>
          <a:blip r:embed="rId3"/>
          <a:stretch>
            <a:fillRect/>
          </a:stretch>
        </p:blipFill>
        <p:spPr>
          <a:xfrm>
            <a:off x="2987824" y="1484784"/>
            <a:ext cx="2400300" cy="825500"/>
          </a:xfrm>
          <a:prstGeom prst="rect">
            <a:avLst/>
          </a:prstGeom>
        </p:spPr>
      </p:pic>
    </p:spTree>
    <p:extLst>
      <p:ext uri="{BB962C8B-B14F-4D97-AF65-F5344CB8AC3E}">
        <p14:creationId xmlns:p14="http://schemas.microsoft.com/office/powerpoint/2010/main" val="170082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00808"/>
            <a:ext cx="8949567" cy="4176464"/>
          </a:xfrm>
          <a:prstGeom prst="rect">
            <a:avLst/>
          </a:prstGeom>
        </p:spPr>
      </p:pic>
    </p:spTree>
    <p:extLst>
      <p:ext uri="{BB962C8B-B14F-4D97-AF65-F5344CB8AC3E}">
        <p14:creationId xmlns:p14="http://schemas.microsoft.com/office/powerpoint/2010/main" val="2686557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26976"/>
          </a:xfrm>
        </p:spPr>
        <p:txBody>
          <a:bodyPr/>
          <a:lstStyle/>
          <a:p>
            <a:r>
              <a:rPr lang="en-US" dirty="0" smtClean="0"/>
              <a:t>Running Example: which interface is best for tapping (speed)?</a:t>
            </a:r>
            <a:endParaRPr lang="en-US" dirty="0"/>
          </a:p>
        </p:txBody>
      </p:sp>
      <p:sp>
        <p:nvSpPr>
          <p:cNvPr id="3" name="Content Placeholder 2"/>
          <p:cNvSpPr>
            <a:spLocks noGrp="1"/>
          </p:cNvSpPr>
          <p:nvPr>
            <p:ph idx="1"/>
          </p:nvPr>
        </p:nvSpPr>
        <p:spPr>
          <a:xfrm>
            <a:off x="466725" y="1700213"/>
            <a:ext cx="8281988" cy="576659"/>
          </a:xfrm>
        </p:spPr>
        <p:txBody>
          <a:bodyPr/>
          <a:lstStyle/>
          <a:p>
            <a:r>
              <a:rPr lang="en-US" dirty="0" smtClean="0"/>
              <a:t>“Reciprocal tapping task” – alternately tap these buttons 100 times</a:t>
            </a:r>
            <a:endParaRPr lang="en-US" dirty="0"/>
          </a:p>
        </p:txBody>
      </p:sp>
      <p:sp>
        <p:nvSpPr>
          <p:cNvPr id="4" name="Rounded Rectangle 3"/>
          <p:cNvSpPr/>
          <p:nvPr/>
        </p:nvSpPr>
        <p:spPr bwMode="auto">
          <a:xfrm>
            <a:off x="683568" y="2564904"/>
            <a:ext cx="1532242" cy="511489"/>
          </a:xfrm>
          <a:prstGeom prst="roundRect">
            <a:avLst/>
          </a:prstGeom>
          <a:solidFill>
            <a:schemeClr val="accent1"/>
          </a:solidFill>
          <a:ln w="12699" cap="flat" cmpd="sng" algn="ctr">
            <a:solidFill>
              <a:schemeClr val="tx1"/>
            </a:solidFill>
            <a:prstDash val="solid"/>
            <a:round/>
            <a:headEnd type="none" w="sm" len="sm"/>
            <a:tailEnd type="none" w="sm" len="sm"/>
          </a:ln>
          <a:effectLst/>
        </p:spPr>
        <p:txBody>
          <a:bodyPr vert="horz" wrap="non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Click me!</a:t>
            </a:r>
            <a:endParaRPr kumimoji="0" lang="en-US" sz="2400" b="1" i="0" u="none" strike="noStrike" cap="none" normalizeH="0" baseline="0" dirty="0" smtClean="0">
              <a:ln>
                <a:noFill/>
              </a:ln>
              <a:solidFill>
                <a:schemeClr val="tx1"/>
              </a:solidFill>
              <a:effectLst/>
              <a:latin typeface="Comic Sans MS" pitchFamily="66" charset="0"/>
            </a:endParaRPr>
          </a:p>
        </p:txBody>
      </p:sp>
      <p:sp>
        <p:nvSpPr>
          <p:cNvPr id="5" name="Rounded Rectangle 4"/>
          <p:cNvSpPr/>
          <p:nvPr/>
        </p:nvSpPr>
        <p:spPr bwMode="auto">
          <a:xfrm>
            <a:off x="6732240" y="2564904"/>
            <a:ext cx="1532242" cy="511489"/>
          </a:xfrm>
          <a:prstGeom prst="roundRect">
            <a:avLst/>
          </a:prstGeom>
          <a:solidFill>
            <a:schemeClr val="accent1"/>
          </a:solidFill>
          <a:ln w="12699" cap="flat" cmpd="sng" algn="ctr">
            <a:solidFill>
              <a:schemeClr val="tx1"/>
            </a:solidFill>
            <a:prstDash val="solid"/>
            <a:round/>
            <a:headEnd type="none" w="sm" len="sm"/>
            <a:tailEnd type="none" w="sm" len="sm"/>
          </a:ln>
          <a:effectLst/>
        </p:spPr>
        <p:txBody>
          <a:bodyPr vert="horz" wrap="non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Click me!</a:t>
            </a:r>
            <a:endParaRPr kumimoji="0" lang="en-US" sz="2400" b="1" i="0" u="none" strike="noStrike" cap="none" normalizeH="0" baseline="0" dirty="0" smtClean="0">
              <a:ln>
                <a:noFill/>
              </a:ln>
              <a:solidFill>
                <a:schemeClr val="tx1"/>
              </a:solidFill>
              <a:effectLst/>
              <a:latin typeface="Comic Sans MS" pitchFamily="66" charset="0"/>
            </a:endParaRPr>
          </a:p>
        </p:txBody>
      </p:sp>
      <p:pic>
        <p:nvPicPr>
          <p:cNvPr id="6" name="Picture 5"/>
          <p:cNvPicPr>
            <a:picLocks noChangeAspect="1"/>
          </p:cNvPicPr>
          <p:nvPr/>
        </p:nvPicPr>
        <p:blipFill>
          <a:blip r:embed="rId2"/>
          <a:stretch>
            <a:fillRect/>
          </a:stretch>
        </p:blipFill>
        <p:spPr>
          <a:xfrm>
            <a:off x="2627784" y="4797152"/>
            <a:ext cx="1512168" cy="1008112"/>
          </a:xfrm>
          <a:prstGeom prst="rect">
            <a:avLst/>
          </a:prstGeom>
        </p:spPr>
      </p:pic>
      <p:pic>
        <p:nvPicPr>
          <p:cNvPr id="7" name="Picture 6"/>
          <p:cNvPicPr>
            <a:picLocks noChangeAspect="1"/>
          </p:cNvPicPr>
          <p:nvPr/>
        </p:nvPicPr>
        <p:blipFill>
          <a:blip r:embed="rId3"/>
          <a:stretch>
            <a:fillRect/>
          </a:stretch>
        </p:blipFill>
        <p:spPr>
          <a:xfrm>
            <a:off x="4860032" y="4797152"/>
            <a:ext cx="924750" cy="1035720"/>
          </a:xfrm>
          <a:prstGeom prst="rect">
            <a:avLst/>
          </a:prstGeom>
        </p:spPr>
      </p:pic>
      <p:pic>
        <p:nvPicPr>
          <p:cNvPr id="8" name="Picture 7"/>
          <p:cNvPicPr>
            <a:picLocks noChangeAspect="1"/>
          </p:cNvPicPr>
          <p:nvPr/>
        </p:nvPicPr>
        <p:blipFill>
          <a:blip r:embed="rId4"/>
          <a:stretch>
            <a:fillRect/>
          </a:stretch>
        </p:blipFill>
        <p:spPr>
          <a:xfrm>
            <a:off x="6588224" y="4797152"/>
            <a:ext cx="1512168" cy="10030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65750732"/>
              </p:ext>
            </p:extLst>
          </p:nvPr>
        </p:nvGraphicFramePr>
        <p:xfrm>
          <a:off x="755576" y="5943601"/>
          <a:ext cx="7488832" cy="914399"/>
        </p:xfrm>
        <a:graphic>
          <a:graphicData uri="http://schemas.openxmlformats.org/drawingml/2006/table">
            <a:tbl>
              <a:tblPr firstRow="1" bandRow="1">
                <a:tableStyleId>{5C22544A-7EE6-4342-B048-85BDC9FD1C3A}</a:tableStyleId>
              </a:tblPr>
              <a:tblGrid>
                <a:gridCol w="1872208"/>
                <a:gridCol w="1872208"/>
                <a:gridCol w="1872208"/>
                <a:gridCol w="1872208"/>
              </a:tblGrid>
              <a:tr h="370840">
                <a:tc>
                  <a:txBody>
                    <a:bodyPr/>
                    <a:lstStyle/>
                    <a:p>
                      <a:r>
                        <a:rPr lang="en-US" dirty="0" smtClean="0"/>
                        <a:t>Average time per click</a:t>
                      </a:r>
                      <a:r>
                        <a:rPr lang="en-US" baseline="0" dirty="0" smtClean="0"/>
                        <a:t> </a:t>
                      </a:r>
                      <a:r>
                        <a:rPr lang="en-US" dirty="0" smtClean="0"/>
                        <a:t>(s)</a:t>
                      </a:r>
                      <a:endParaRPr lang="en-US" dirty="0"/>
                    </a:p>
                  </a:txBody>
                  <a:tcPr/>
                </a:tc>
                <a:tc>
                  <a:txBody>
                    <a:bodyPr/>
                    <a:lstStyle/>
                    <a:p>
                      <a:r>
                        <a:rPr lang="en-US" dirty="0" smtClean="0"/>
                        <a:t>1.00s</a:t>
                      </a:r>
                      <a:endParaRPr lang="en-US" dirty="0"/>
                    </a:p>
                  </a:txBody>
                  <a:tcPr/>
                </a:tc>
                <a:tc>
                  <a:txBody>
                    <a:bodyPr/>
                    <a:lstStyle/>
                    <a:p>
                      <a:r>
                        <a:rPr lang="en-US" dirty="0" smtClean="0"/>
                        <a:t>1.50s</a:t>
                      </a:r>
                      <a:endParaRPr lang="en-US" dirty="0"/>
                    </a:p>
                  </a:txBody>
                  <a:tcPr/>
                </a:tc>
                <a:tc>
                  <a:txBody>
                    <a:bodyPr/>
                    <a:lstStyle/>
                    <a:p>
                      <a:r>
                        <a:rPr lang="en-US" dirty="0" smtClean="0"/>
                        <a:t>1.55s</a:t>
                      </a:r>
                      <a:endParaRPr lang="en-US" dirty="0"/>
                    </a:p>
                  </a:txBody>
                  <a:tcPr/>
                </a:tc>
              </a:tr>
            </a:tbl>
          </a:graphicData>
        </a:graphic>
      </p:graphicFrame>
      <p:sp>
        <p:nvSpPr>
          <p:cNvPr id="11" name="Content Placeholder 2"/>
          <p:cNvSpPr txBox="1">
            <a:spLocks/>
          </p:cNvSpPr>
          <p:nvPr/>
        </p:nvSpPr>
        <p:spPr bwMode="auto">
          <a:xfrm>
            <a:off x="611560" y="3429000"/>
            <a:ext cx="8281988" cy="57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2400">
                <a:solidFill>
                  <a:srgbClr val="000066"/>
                </a:solidFill>
                <a:latin typeface="+mj-lt"/>
                <a:ea typeface="+mn-ea"/>
                <a:cs typeface="+mn-cs"/>
              </a:defRPr>
            </a:lvl1pPr>
            <a:lvl2pPr marL="536575" indent="-268288" algn="l" rtl="0" eaLnBrk="1" fontAlgn="base" hangingPunct="1">
              <a:spcBef>
                <a:spcPct val="20000"/>
              </a:spcBef>
              <a:spcAft>
                <a:spcPct val="0"/>
              </a:spcAft>
              <a:buClr>
                <a:srgbClr val="CC3300"/>
              </a:buClr>
              <a:buChar char="•"/>
              <a:defRPr sz="2000">
                <a:solidFill>
                  <a:srgbClr val="000066"/>
                </a:solidFill>
                <a:latin typeface="+mj-lt"/>
              </a:defRPr>
            </a:lvl2pPr>
            <a:lvl3pPr marL="1073150" indent="-268288" algn="l" rtl="0" eaLnBrk="1" fontAlgn="base" hangingPunct="1">
              <a:spcBef>
                <a:spcPct val="20000"/>
              </a:spcBef>
              <a:spcAft>
                <a:spcPct val="0"/>
              </a:spcAft>
              <a:buClr>
                <a:srgbClr val="CC3300"/>
              </a:buClr>
              <a:buChar char="o"/>
              <a:defRPr sz="1800">
                <a:solidFill>
                  <a:srgbClr val="000066"/>
                </a:solidFill>
                <a:latin typeface="+mj-lt"/>
              </a:defRPr>
            </a:lvl3pPr>
            <a:lvl4pPr marL="1611313" indent="-358775" algn="l" rtl="0" eaLnBrk="1" fontAlgn="base" hangingPunct="1">
              <a:spcBef>
                <a:spcPct val="20000"/>
              </a:spcBef>
              <a:spcAft>
                <a:spcPct val="0"/>
              </a:spcAft>
              <a:buClr>
                <a:srgbClr val="CC3300"/>
              </a:buClr>
              <a:buFont typeface="Times New Roman" pitchFamily="18" charset="0"/>
              <a:buChar char="–"/>
              <a:defRPr sz="1400">
                <a:solidFill>
                  <a:srgbClr val="000066"/>
                </a:solidFill>
                <a:latin typeface="+mj-lt"/>
              </a:defRPr>
            </a:lvl4pPr>
            <a:lvl5pPr marL="2063750" indent="-273050" algn="l" rtl="0" eaLnBrk="1" fontAlgn="base" hangingPunct="1">
              <a:spcBef>
                <a:spcPct val="20000"/>
              </a:spcBef>
              <a:spcAft>
                <a:spcPct val="0"/>
              </a:spcAft>
              <a:buChar char="»"/>
              <a:defRPr sz="1400">
                <a:solidFill>
                  <a:srgbClr val="000066"/>
                </a:solidFill>
                <a:latin typeface="+mj-lt"/>
              </a:defRPr>
            </a:lvl5pPr>
            <a:lvl6pPr marL="2520950" indent="-273050" algn="l" rtl="0" eaLnBrk="1" fontAlgn="base" hangingPunct="1">
              <a:spcBef>
                <a:spcPct val="20000"/>
              </a:spcBef>
              <a:spcAft>
                <a:spcPct val="0"/>
              </a:spcAft>
              <a:buChar char="»"/>
              <a:defRPr sz="1600">
                <a:solidFill>
                  <a:srgbClr val="000066"/>
                </a:solidFill>
                <a:latin typeface="+mn-lt"/>
              </a:defRPr>
            </a:lvl6pPr>
            <a:lvl7pPr marL="2978150" indent="-273050" algn="l" rtl="0" eaLnBrk="1" fontAlgn="base" hangingPunct="1">
              <a:spcBef>
                <a:spcPct val="20000"/>
              </a:spcBef>
              <a:spcAft>
                <a:spcPct val="0"/>
              </a:spcAft>
              <a:buChar char="»"/>
              <a:defRPr sz="1600">
                <a:solidFill>
                  <a:srgbClr val="000066"/>
                </a:solidFill>
                <a:latin typeface="+mn-lt"/>
              </a:defRPr>
            </a:lvl7pPr>
            <a:lvl8pPr marL="3435350" indent="-273050" algn="l" rtl="0" eaLnBrk="1" fontAlgn="base" hangingPunct="1">
              <a:spcBef>
                <a:spcPct val="20000"/>
              </a:spcBef>
              <a:spcAft>
                <a:spcPct val="0"/>
              </a:spcAft>
              <a:buChar char="»"/>
              <a:defRPr sz="1600">
                <a:solidFill>
                  <a:srgbClr val="000066"/>
                </a:solidFill>
                <a:latin typeface="+mn-lt"/>
              </a:defRPr>
            </a:lvl8pPr>
            <a:lvl9pPr marL="3892550" indent="-273050" algn="l" rtl="0" eaLnBrk="1" fontAlgn="base" hangingPunct="1">
              <a:spcBef>
                <a:spcPct val="20000"/>
              </a:spcBef>
              <a:spcAft>
                <a:spcPct val="0"/>
              </a:spcAft>
              <a:buChar char="»"/>
              <a:defRPr sz="1600">
                <a:solidFill>
                  <a:srgbClr val="000066"/>
                </a:solidFill>
                <a:latin typeface="+mn-lt"/>
              </a:defRPr>
            </a:lvl9pPr>
          </a:lstStyle>
          <a:p>
            <a:r>
              <a:rPr lang="en-US" dirty="0" smtClean="0"/>
              <a:t>Get 10 people to complete this tapping task for each of the three input techniques.</a:t>
            </a:r>
            <a:endParaRPr lang="en-US" dirty="0"/>
          </a:p>
        </p:txBody>
      </p:sp>
    </p:spTree>
    <p:extLst>
      <p:ext uri="{BB962C8B-B14F-4D97-AF65-F5344CB8AC3E}">
        <p14:creationId xmlns:p14="http://schemas.microsoft.com/office/powerpoint/2010/main" val="19366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r>
              <a:rPr lang="en-US" b="1" dirty="0" smtClean="0"/>
              <a:t>Descriptive Statistics</a:t>
            </a:r>
            <a:r>
              <a:rPr lang="en-US" dirty="0" smtClean="0"/>
              <a:t>: used to describe the sample</a:t>
            </a:r>
          </a:p>
          <a:p>
            <a:pPr marL="342900" indent="-342900">
              <a:buFont typeface="Arial"/>
              <a:buChar char="•"/>
            </a:pPr>
            <a:r>
              <a:rPr lang="en-US" dirty="0" smtClean="0"/>
              <a:t>Central tendency: mean, median, mode</a:t>
            </a:r>
          </a:p>
          <a:p>
            <a:pPr marL="342900" indent="-342900">
              <a:buFont typeface="Arial"/>
              <a:buChar char="•"/>
            </a:pPr>
            <a:r>
              <a:rPr lang="en-US" dirty="0" smtClean="0"/>
              <a:t>Dispersion: range (min, max), standard deviation</a:t>
            </a:r>
          </a:p>
          <a:p>
            <a:pPr marL="342900" indent="-342900">
              <a:buFont typeface="Arial"/>
              <a:buChar char="•"/>
            </a:pPr>
            <a:r>
              <a:rPr lang="en-US" dirty="0" smtClean="0"/>
              <a:t>… and so on</a:t>
            </a:r>
            <a:endParaRPr lang="en-US" dirty="0"/>
          </a:p>
          <a:p>
            <a:endParaRPr lang="en-US" dirty="0" smtClean="0"/>
          </a:p>
          <a:p>
            <a:r>
              <a:rPr lang="en-US" b="1" dirty="0" smtClean="0"/>
              <a:t>Inferential Statistics</a:t>
            </a:r>
            <a:r>
              <a:rPr lang="en-US" dirty="0" smtClean="0"/>
              <a:t>: statistical tests applied to sample data to make inferences about the population || tools that help us to make decisions/make statements about the population based on the sample</a:t>
            </a:r>
          </a:p>
        </p:txBody>
      </p:sp>
    </p:spTree>
    <p:extLst>
      <p:ext uri="{BB962C8B-B14F-4D97-AF65-F5344CB8AC3E}">
        <p14:creationId xmlns:p14="http://schemas.microsoft.com/office/powerpoint/2010/main" val="149039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Hypothesis Testing Procedure</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Decide on a null hypothesis</a:t>
            </a:r>
          </a:p>
          <a:p>
            <a:pPr lvl="1" indent="0">
              <a:buNone/>
            </a:pPr>
            <a:r>
              <a:rPr lang="en-US" dirty="0">
                <a:solidFill>
                  <a:schemeClr val="accent1"/>
                </a:solidFill>
              </a:rPr>
              <a:t>n</a:t>
            </a:r>
            <a:r>
              <a:rPr lang="en-US" dirty="0" smtClean="0">
                <a:solidFill>
                  <a:schemeClr val="accent1"/>
                </a:solidFill>
              </a:rPr>
              <a:t>ull hypothesis: mouse speed = touch speed</a:t>
            </a:r>
          </a:p>
          <a:p>
            <a:pPr marL="457200" indent="-457200">
              <a:buAutoNum type="arabicPeriod"/>
            </a:pPr>
            <a:r>
              <a:rPr lang="en-US" dirty="0" smtClean="0"/>
              <a:t>Decide on an alternate hypothesis</a:t>
            </a:r>
          </a:p>
          <a:p>
            <a:pPr lvl="1" indent="0">
              <a:buNone/>
            </a:pPr>
            <a:r>
              <a:rPr lang="en-US" dirty="0">
                <a:solidFill>
                  <a:srgbClr val="00CC99"/>
                </a:solidFill>
              </a:rPr>
              <a:t>a</a:t>
            </a:r>
            <a:r>
              <a:rPr lang="en-US" dirty="0" smtClean="0">
                <a:solidFill>
                  <a:srgbClr val="00CC99"/>
                </a:solidFill>
              </a:rPr>
              <a:t>lternate hypothesis: mouse speed != touch speed</a:t>
            </a:r>
          </a:p>
          <a:p>
            <a:pPr marL="457200" indent="-457200">
              <a:buAutoNum type="arabicPeriod"/>
            </a:pPr>
            <a:r>
              <a:rPr lang="en-US" dirty="0" smtClean="0"/>
              <a:t>Decide on an alpha level</a:t>
            </a:r>
          </a:p>
          <a:p>
            <a:pPr lvl="1" indent="0">
              <a:buNone/>
            </a:pPr>
            <a:r>
              <a:rPr lang="en-US" dirty="0" smtClean="0">
                <a:solidFill>
                  <a:srgbClr val="00CC99"/>
                </a:solidFill>
              </a:rPr>
              <a:t>alpha = 0.05 </a:t>
            </a:r>
            <a:r>
              <a:rPr lang="en-US" dirty="0" smtClean="0">
                <a:solidFill>
                  <a:srgbClr val="00CC99"/>
                </a:solidFill>
                <a:sym typeface="Wingdings"/>
              </a:rPr>
              <a:t> fairly typical (by convention)</a:t>
            </a:r>
            <a:endParaRPr lang="en-US" dirty="0" smtClean="0">
              <a:solidFill>
                <a:srgbClr val="00CC99"/>
              </a:solidFill>
            </a:endParaRPr>
          </a:p>
          <a:p>
            <a:pPr marL="457200" indent="-457200">
              <a:buAutoNum type="arabicPeriod"/>
            </a:pPr>
            <a:r>
              <a:rPr lang="en-US" dirty="0" smtClean="0"/>
              <a:t>Run your inferential statistics test. If p &lt; alpha, then reject null hypothesis; otherwise, you do not reject the null hypothesis.</a:t>
            </a:r>
          </a:p>
        </p:txBody>
      </p:sp>
    </p:spTree>
    <p:extLst>
      <p:ext uri="{BB962C8B-B14F-4D97-AF65-F5344CB8AC3E}">
        <p14:creationId xmlns:p14="http://schemas.microsoft.com/office/powerpoint/2010/main" val="11203905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vs. Type II Errors</a:t>
            </a:r>
            <a:endParaRPr lang="en-US" dirty="0"/>
          </a:p>
        </p:txBody>
      </p:sp>
      <p:sp>
        <p:nvSpPr>
          <p:cNvPr id="3" name="Content Placeholder 2"/>
          <p:cNvSpPr>
            <a:spLocks noGrp="1"/>
          </p:cNvSpPr>
          <p:nvPr>
            <p:ph idx="1"/>
          </p:nvPr>
        </p:nvSpPr>
        <p:spPr>
          <a:xfrm>
            <a:off x="466725" y="5445224"/>
            <a:ext cx="8281988" cy="1007964"/>
          </a:xfrm>
        </p:spPr>
        <p:txBody>
          <a:bodyPr/>
          <a:lstStyle/>
          <a:p>
            <a:r>
              <a:rPr lang="en-US" sz="1800" dirty="0" smtClean="0"/>
              <a:t>Spam filter: decision making on whether an email is good mail (true) or spam (false)</a:t>
            </a:r>
            <a:endParaRPr lang="en-US" sz="1800" dirty="0"/>
          </a:p>
        </p:txBody>
      </p:sp>
      <p:pic>
        <p:nvPicPr>
          <p:cNvPr id="5" name="Picture 4"/>
          <p:cNvPicPr>
            <a:picLocks noChangeAspect="1"/>
          </p:cNvPicPr>
          <p:nvPr/>
        </p:nvPicPr>
        <p:blipFill>
          <a:blip r:embed="rId3"/>
          <a:stretch>
            <a:fillRect/>
          </a:stretch>
        </p:blipFill>
        <p:spPr>
          <a:xfrm>
            <a:off x="0" y="1689100"/>
            <a:ext cx="9144000" cy="3470536"/>
          </a:xfrm>
          <a:prstGeom prst="rect">
            <a:avLst/>
          </a:prstGeom>
        </p:spPr>
      </p:pic>
      <p:sp>
        <p:nvSpPr>
          <p:cNvPr id="6" name="Content Placeholder 2"/>
          <p:cNvSpPr txBox="1">
            <a:spLocks/>
          </p:cNvSpPr>
          <p:nvPr/>
        </p:nvSpPr>
        <p:spPr bwMode="auto">
          <a:xfrm>
            <a:off x="395536" y="1268760"/>
            <a:ext cx="8281988" cy="64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2400">
                <a:solidFill>
                  <a:srgbClr val="000066"/>
                </a:solidFill>
                <a:latin typeface="+mj-lt"/>
                <a:ea typeface="+mn-ea"/>
                <a:cs typeface="+mn-cs"/>
              </a:defRPr>
            </a:lvl1pPr>
            <a:lvl2pPr marL="536575" indent="-268288" algn="l" rtl="0" eaLnBrk="1" fontAlgn="base" hangingPunct="1">
              <a:spcBef>
                <a:spcPct val="20000"/>
              </a:spcBef>
              <a:spcAft>
                <a:spcPct val="0"/>
              </a:spcAft>
              <a:buClr>
                <a:srgbClr val="CC3300"/>
              </a:buClr>
              <a:buChar char="•"/>
              <a:defRPr sz="2000">
                <a:solidFill>
                  <a:srgbClr val="000066"/>
                </a:solidFill>
                <a:latin typeface="+mj-lt"/>
              </a:defRPr>
            </a:lvl2pPr>
            <a:lvl3pPr marL="1073150" indent="-268288" algn="l" rtl="0" eaLnBrk="1" fontAlgn="base" hangingPunct="1">
              <a:spcBef>
                <a:spcPct val="20000"/>
              </a:spcBef>
              <a:spcAft>
                <a:spcPct val="0"/>
              </a:spcAft>
              <a:buClr>
                <a:srgbClr val="CC3300"/>
              </a:buClr>
              <a:buChar char="o"/>
              <a:defRPr sz="1800">
                <a:solidFill>
                  <a:srgbClr val="000066"/>
                </a:solidFill>
                <a:latin typeface="+mj-lt"/>
              </a:defRPr>
            </a:lvl3pPr>
            <a:lvl4pPr marL="1611313" indent="-358775" algn="l" rtl="0" eaLnBrk="1" fontAlgn="base" hangingPunct="1">
              <a:spcBef>
                <a:spcPct val="20000"/>
              </a:spcBef>
              <a:spcAft>
                <a:spcPct val="0"/>
              </a:spcAft>
              <a:buClr>
                <a:srgbClr val="CC3300"/>
              </a:buClr>
              <a:buFont typeface="Times New Roman" pitchFamily="18" charset="0"/>
              <a:buChar char="–"/>
              <a:defRPr sz="1400">
                <a:solidFill>
                  <a:srgbClr val="000066"/>
                </a:solidFill>
                <a:latin typeface="+mj-lt"/>
              </a:defRPr>
            </a:lvl4pPr>
            <a:lvl5pPr marL="2063750" indent="-273050" algn="l" rtl="0" eaLnBrk="1" fontAlgn="base" hangingPunct="1">
              <a:spcBef>
                <a:spcPct val="20000"/>
              </a:spcBef>
              <a:spcAft>
                <a:spcPct val="0"/>
              </a:spcAft>
              <a:buChar char="»"/>
              <a:defRPr sz="1400">
                <a:solidFill>
                  <a:srgbClr val="000066"/>
                </a:solidFill>
                <a:latin typeface="+mj-lt"/>
              </a:defRPr>
            </a:lvl5pPr>
            <a:lvl6pPr marL="2520950" indent="-273050" algn="l" rtl="0" eaLnBrk="1" fontAlgn="base" hangingPunct="1">
              <a:spcBef>
                <a:spcPct val="20000"/>
              </a:spcBef>
              <a:spcAft>
                <a:spcPct val="0"/>
              </a:spcAft>
              <a:buChar char="»"/>
              <a:defRPr sz="1600">
                <a:solidFill>
                  <a:srgbClr val="000066"/>
                </a:solidFill>
                <a:latin typeface="+mn-lt"/>
              </a:defRPr>
            </a:lvl6pPr>
            <a:lvl7pPr marL="2978150" indent="-273050" algn="l" rtl="0" eaLnBrk="1" fontAlgn="base" hangingPunct="1">
              <a:spcBef>
                <a:spcPct val="20000"/>
              </a:spcBef>
              <a:spcAft>
                <a:spcPct val="0"/>
              </a:spcAft>
              <a:buChar char="»"/>
              <a:defRPr sz="1600">
                <a:solidFill>
                  <a:srgbClr val="000066"/>
                </a:solidFill>
                <a:latin typeface="+mn-lt"/>
              </a:defRPr>
            </a:lvl7pPr>
            <a:lvl8pPr marL="3435350" indent="-273050" algn="l" rtl="0" eaLnBrk="1" fontAlgn="base" hangingPunct="1">
              <a:spcBef>
                <a:spcPct val="20000"/>
              </a:spcBef>
              <a:spcAft>
                <a:spcPct val="0"/>
              </a:spcAft>
              <a:buChar char="»"/>
              <a:defRPr sz="1600">
                <a:solidFill>
                  <a:srgbClr val="000066"/>
                </a:solidFill>
                <a:latin typeface="+mn-lt"/>
              </a:defRPr>
            </a:lvl8pPr>
            <a:lvl9pPr marL="3892550" indent="-273050" algn="l" rtl="0" eaLnBrk="1" fontAlgn="base" hangingPunct="1">
              <a:spcBef>
                <a:spcPct val="20000"/>
              </a:spcBef>
              <a:spcAft>
                <a:spcPct val="0"/>
              </a:spcAft>
              <a:buChar char="»"/>
              <a:defRPr sz="1600">
                <a:solidFill>
                  <a:srgbClr val="000066"/>
                </a:solidFill>
                <a:latin typeface="+mn-lt"/>
              </a:defRPr>
            </a:lvl9pPr>
          </a:lstStyle>
          <a:p>
            <a:r>
              <a:rPr lang="en-US" sz="1400" b="1" dirty="0" smtClean="0"/>
              <a:t>Note: the mp3 file podcast describes this figure with the axes transposed</a:t>
            </a:r>
            <a:endParaRPr lang="en-US" sz="1400" b="1" dirty="0"/>
          </a:p>
        </p:txBody>
      </p:sp>
    </p:spTree>
    <p:extLst>
      <p:ext uri="{BB962C8B-B14F-4D97-AF65-F5344CB8AC3E}">
        <p14:creationId xmlns:p14="http://schemas.microsoft.com/office/powerpoint/2010/main" val="270266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Hypothesis Testing Procedure</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Decide on a null hypothesis</a:t>
            </a:r>
          </a:p>
          <a:p>
            <a:pPr lvl="1" indent="0">
              <a:buNone/>
            </a:pPr>
            <a:r>
              <a:rPr lang="en-US" dirty="0">
                <a:solidFill>
                  <a:schemeClr val="accent1"/>
                </a:solidFill>
              </a:rPr>
              <a:t>n</a:t>
            </a:r>
            <a:r>
              <a:rPr lang="en-US" dirty="0" smtClean="0">
                <a:solidFill>
                  <a:schemeClr val="accent1"/>
                </a:solidFill>
              </a:rPr>
              <a:t>ull hypothesis: mouse speed = touch speed</a:t>
            </a:r>
          </a:p>
          <a:p>
            <a:pPr marL="457200" indent="-457200">
              <a:buAutoNum type="arabicPeriod"/>
            </a:pPr>
            <a:r>
              <a:rPr lang="en-US" dirty="0" smtClean="0"/>
              <a:t>Decide on an alternate hypothesis</a:t>
            </a:r>
          </a:p>
          <a:p>
            <a:pPr lvl="1" indent="0">
              <a:buNone/>
            </a:pPr>
            <a:r>
              <a:rPr lang="en-US" dirty="0">
                <a:solidFill>
                  <a:srgbClr val="00CC99"/>
                </a:solidFill>
              </a:rPr>
              <a:t>a</a:t>
            </a:r>
            <a:r>
              <a:rPr lang="en-US" dirty="0" smtClean="0">
                <a:solidFill>
                  <a:srgbClr val="00CC99"/>
                </a:solidFill>
              </a:rPr>
              <a:t>lternate hypothesis: mouse speed != touch speed</a:t>
            </a:r>
          </a:p>
          <a:p>
            <a:pPr marL="457200" indent="-457200">
              <a:buAutoNum type="arabicPeriod"/>
            </a:pPr>
            <a:r>
              <a:rPr lang="en-US" dirty="0" smtClean="0"/>
              <a:t>Decide on an alpha level</a:t>
            </a:r>
          </a:p>
          <a:p>
            <a:pPr lvl="1" indent="0">
              <a:buNone/>
            </a:pPr>
            <a:r>
              <a:rPr lang="en-US" dirty="0" smtClean="0">
                <a:solidFill>
                  <a:srgbClr val="00CC99"/>
                </a:solidFill>
              </a:rPr>
              <a:t>alpha = 0.05 </a:t>
            </a:r>
            <a:r>
              <a:rPr lang="en-US" dirty="0" smtClean="0">
                <a:solidFill>
                  <a:srgbClr val="00CC99"/>
                </a:solidFill>
                <a:sym typeface="Wingdings"/>
              </a:rPr>
              <a:t> fairly typical (by convention)</a:t>
            </a:r>
            <a:endParaRPr lang="en-US" dirty="0" smtClean="0">
              <a:solidFill>
                <a:srgbClr val="00CC99"/>
              </a:solidFill>
            </a:endParaRPr>
          </a:p>
          <a:p>
            <a:pPr marL="457200" indent="-457200">
              <a:buAutoNum type="arabicPeriod"/>
            </a:pPr>
            <a:r>
              <a:rPr lang="en-US" dirty="0" smtClean="0"/>
              <a:t>Run your inferential statistics test. If p &lt; alpha, then reject null hypothesis; otherwise, you do not reject the null hypothesis.</a:t>
            </a:r>
          </a:p>
          <a:p>
            <a:pPr lvl="1" indent="0">
              <a:buNone/>
            </a:pPr>
            <a:r>
              <a:rPr lang="en-US" dirty="0" smtClean="0"/>
              <a:t>Parametric vs. non-parametric tests</a:t>
            </a:r>
          </a:p>
        </p:txBody>
      </p:sp>
    </p:spTree>
    <p:extLst>
      <p:ext uri="{BB962C8B-B14F-4D97-AF65-F5344CB8AC3E}">
        <p14:creationId xmlns:p14="http://schemas.microsoft.com/office/powerpoint/2010/main" val="14012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US" dirty="0"/>
          </a:p>
        </p:txBody>
      </p:sp>
      <p:sp>
        <p:nvSpPr>
          <p:cNvPr id="5123" name="Rectangle 3"/>
          <p:cNvSpPr>
            <a:spLocks noGrp="1" noChangeArrowheads="1"/>
          </p:cNvSpPr>
          <p:nvPr>
            <p:ph idx="1"/>
          </p:nvPr>
        </p:nvSpPr>
        <p:spPr/>
        <p:txBody>
          <a:bodyPr/>
          <a:lstStyle/>
          <a:p>
            <a:r>
              <a:rPr lang="en-US" dirty="0" smtClean="0"/>
              <a:t>Scales </a:t>
            </a:r>
            <a:r>
              <a:rPr lang="en-US" dirty="0" smtClean="0"/>
              <a:t>of </a:t>
            </a:r>
            <a:r>
              <a:rPr lang="en-US" dirty="0" smtClean="0"/>
              <a:t>measurements</a:t>
            </a:r>
          </a:p>
          <a:p>
            <a:r>
              <a:rPr lang="en-US" dirty="0" smtClean="0"/>
              <a:t>Logic of null hypothesis testing</a:t>
            </a:r>
          </a:p>
        </p:txBody>
      </p:sp>
    </p:spTree>
    <p:extLst>
      <p:ext uri="{BB962C8B-B14F-4D97-AF65-F5344CB8AC3E}">
        <p14:creationId xmlns:p14="http://schemas.microsoft.com/office/powerpoint/2010/main" val="1898416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lpha and p-value</a:t>
            </a:r>
            <a:endParaRPr lang="en-US" dirty="0"/>
          </a:p>
        </p:txBody>
      </p:sp>
      <p:sp>
        <p:nvSpPr>
          <p:cNvPr id="3" name="Content Placeholder 2"/>
          <p:cNvSpPr>
            <a:spLocks noGrp="1"/>
          </p:cNvSpPr>
          <p:nvPr>
            <p:ph idx="1"/>
          </p:nvPr>
        </p:nvSpPr>
        <p:spPr/>
        <p:txBody>
          <a:bodyPr/>
          <a:lstStyle/>
          <a:p>
            <a:r>
              <a:rPr lang="en-US" dirty="0"/>
              <a:t>a</a:t>
            </a:r>
            <a:r>
              <a:rPr lang="en-US" dirty="0" smtClean="0"/>
              <a:t>lpha value = probability of Type I error (i.e. probability of our rejecting the null hypothesis when it is in fact true) – often 0.05 or 0.01 by convention</a:t>
            </a:r>
          </a:p>
          <a:p>
            <a:endParaRPr lang="en-US" dirty="0"/>
          </a:p>
          <a:p>
            <a:r>
              <a:rPr lang="en-US" dirty="0"/>
              <a:t>p</a:t>
            </a:r>
            <a:r>
              <a:rPr lang="en-US" dirty="0" smtClean="0"/>
              <a:t>-value = </a:t>
            </a:r>
            <a:r>
              <a:rPr lang="en-US" dirty="0"/>
              <a:t>probability of seeing the data if the null hypothesis were true </a:t>
            </a:r>
          </a:p>
        </p:txBody>
      </p:sp>
    </p:spTree>
    <p:extLst>
      <p:ext uri="{BB962C8B-B14F-4D97-AF65-F5344CB8AC3E}">
        <p14:creationId xmlns:p14="http://schemas.microsoft.com/office/powerpoint/2010/main" val="86156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26976"/>
          </a:xfrm>
        </p:spPr>
        <p:txBody>
          <a:bodyPr/>
          <a:lstStyle/>
          <a:p>
            <a:r>
              <a:rPr lang="en-US" dirty="0" smtClean="0"/>
              <a:t>Running Example: which interface is best for tapping (speed)?</a:t>
            </a:r>
            <a:endParaRPr lang="en-US" dirty="0"/>
          </a:p>
        </p:txBody>
      </p:sp>
      <p:pic>
        <p:nvPicPr>
          <p:cNvPr id="6" name="Picture 5"/>
          <p:cNvPicPr>
            <a:picLocks noChangeAspect="1"/>
          </p:cNvPicPr>
          <p:nvPr/>
        </p:nvPicPr>
        <p:blipFill>
          <a:blip r:embed="rId2"/>
          <a:stretch>
            <a:fillRect/>
          </a:stretch>
        </p:blipFill>
        <p:spPr>
          <a:xfrm>
            <a:off x="2627784" y="4797152"/>
            <a:ext cx="1512168" cy="1008112"/>
          </a:xfrm>
          <a:prstGeom prst="rect">
            <a:avLst/>
          </a:prstGeom>
        </p:spPr>
      </p:pic>
      <p:pic>
        <p:nvPicPr>
          <p:cNvPr id="7" name="Picture 6"/>
          <p:cNvPicPr>
            <a:picLocks noChangeAspect="1"/>
          </p:cNvPicPr>
          <p:nvPr/>
        </p:nvPicPr>
        <p:blipFill>
          <a:blip r:embed="rId3"/>
          <a:stretch>
            <a:fillRect/>
          </a:stretch>
        </p:blipFill>
        <p:spPr>
          <a:xfrm>
            <a:off x="4860032" y="4797152"/>
            <a:ext cx="924750" cy="1035720"/>
          </a:xfrm>
          <a:prstGeom prst="rect">
            <a:avLst/>
          </a:prstGeom>
        </p:spPr>
      </p:pic>
      <p:pic>
        <p:nvPicPr>
          <p:cNvPr id="8" name="Picture 7"/>
          <p:cNvPicPr>
            <a:picLocks noChangeAspect="1"/>
          </p:cNvPicPr>
          <p:nvPr/>
        </p:nvPicPr>
        <p:blipFill>
          <a:blip r:embed="rId4"/>
          <a:stretch>
            <a:fillRect/>
          </a:stretch>
        </p:blipFill>
        <p:spPr>
          <a:xfrm>
            <a:off x="6588224" y="4797152"/>
            <a:ext cx="1512168" cy="10030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003438734"/>
              </p:ext>
            </p:extLst>
          </p:nvPr>
        </p:nvGraphicFramePr>
        <p:xfrm>
          <a:off x="755576" y="5943601"/>
          <a:ext cx="7488832" cy="914399"/>
        </p:xfrm>
        <a:graphic>
          <a:graphicData uri="http://schemas.openxmlformats.org/drawingml/2006/table">
            <a:tbl>
              <a:tblPr firstRow="1" bandRow="1">
                <a:tableStyleId>{5C22544A-7EE6-4342-B048-85BDC9FD1C3A}</a:tableStyleId>
              </a:tblPr>
              <a:tblGrid>
                <a:gridCol w="1872208"/>
                <a:gridCol w="1872208"/>
                <a:gridCol w="1872208"/>
                <a:gridCol w="1872208"/>
              </a:tblGrid>
              <a:tr h="370840">
                <a:tc>
                  <a:txBody>
                    <a:bodyPr/>
                    <a:lstStyle/>
                    <a:p>
                      <a:r>
                        <a:rPr lang="en-US" dirty="0" smtClean="0"/>
                        <a:t>Average time per click</a:t>
                      </a:r>
                      <a:r>
                        <a:rPr lang="en-US" baseline="0" dirty="0" smtClean="0"/>
                        <a:t> </a:t>
                      </a:r>
                      <a:r>
                        <a:rPr lang="en-US" dirty="0" smtClean="0"/>
                        <a:t>(s)</a:t>
                      </a:r>
                      <a:endParaRPr lang="en-US" dirty="0"/>
                    </a:p>
                  </a:txBody>
                  <a:tcPr/>
                </a:tc>
                <a:tc>
                  <a:txBody>
                    <a:bodyPr/>
                    <a:lstStyle/>
                    <a:p>
                      <a:r>
                        <a:rPr lang="en-US" dirty="0" smtClean="0"/>
                        <a:t>1.00s</a:t>
                      </a:r>
                      <a:endParaRPr lang="en-US" dirty="0"/>
                    </a:p>
                  </a:txBody>
                  <a:tcPr/>
                </a:tc>
                <a:tc>
                  <a:txBody>
                    <a:bodyPr/>
                    <a:lstStyle/>
                    <a:p>
                      <a:r>
                        <a:rPr lang="en-US" dirty="0" smtClean="0"/>
                        <a:t>1.50s</a:t>
                      </a:r>
                      <a:endParaRPr lang="en-US" dirty="0"/>
                    </a:p>
                  </a:txBody>
                  <a:tcPr/>
                </a:tc>
                <a:tc>
                  <a:txBody>
                    <a:bodyPr/>
                    <a:lstStyle/>
                    <a:p>
                      <a:r>
                        <a:rPr lang="en-US" dirty="0" smtClean="0"/>
                        <a:t>1.55s</a:t>
                      </a:r>
                      <a:endParaRPr lang="en-US" dirty="0"/>
                    </a:p>
                  </a:txBody>
                  <a:tcPr/>
                </a:tc>
              </a:tr>
            </a:tbl>
          </a:graphicData>
        </a:graphic>
      </p:graphicFrame>
      <p:sp>
        <p:nvSpPr>
          <p:cNvPr id="11" name="Content Placeholder 2"/>
          <p:cNvSpPr txBox="1">
            <a:spLocks/>
          </p:cNvSpPr>
          <p:nvPr/>
        </p:nvSpPr>
        <p:spPr bwMode="auto">
          <a:xfrm>
            <a:off x="611560" y="1412776"/>
            <a:ext cx="82819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2400">
                <a:solidFill>
                  <a:srgbClr val="000066"/>
                </a:solidFill>
                <a:latin typeface="+mj-lt"/>
                <a:ea typeface="+mn-ea"/>
                <a:cs typeface="+mn-cs"/>
              </a:defRPr>
            </a:lvl1pPr>
            <a:lvl2pPr marL="536575" indent="-268288" algn="l" rtl="0" eaLnBrk="1" fontAlgn="base" hangingPunct="1">
              <a:spcBef>
                <a:spcPct val="20000"/>
              </a:spcBef>
              <a:spcAft>
                <a:spcPct val="0"/>
              </a:spcAft>
              <a:buClr>
                <a:srgbClr val="CC3300"/>
              </a:buClr>
              <a:buChar char="•"/>
              <a:defRPr sz="2000">
                <a:solidFill>
                  <a:srgbClr val="000066"/>
                </a:solidFill>
                <a:latin typeface="+mj-lt"/>
              </a:defRPr>
            </a:lvl2pPr>
            <a:lvl3pPr marL="1073150" indent="-268288" algn="l" rtl="0" eaLnBrk="1" fontAlgn="base" hangingPunct="1">
              <a:spcBef>
                <a:spcPct val="20000"/>
              </a:spcBef>
              <a:spcAft>
                <a:spcPct val="0"/>
              </a:spcAft>
              <a:buClr>
                <a:srgbClr val="CC3300"/>
              </a:buClr>
              <a:buChar char="o"/>
              <a:defRPr sz="1800">
                <a:solidFill>
                  <a:srgbClr val="000066"/>
                </a:solidFill>
                <a:latin typeface="+mj-lt"/>
              </a:defRPr>
            </a:lvl3pPr>
            <a:lvl4pPr marL="1611313" indent="-358775" algn="l" rtl="0" eaLnBrk="1" fontAlgn="base" hangingPunct="1">
              <a:spcBef>
                <a:spcPct val="20000"/>
              </a:spcBef>
              <a:spcAft>
                <a:spcPct val="0"/>
              </a:spcAft>
              <a:buClr>
                <a:srgbClr val="CC3300"/>
              </a:buClr>
              <a:buFont typeface="Times New Roman" pitchFamily="18" charset="0"/>
              <a:buChar char="–"/>
              <a:defRPr sz="1400">
                <a:solidFill>
                  <a:srgbClr val="000066"/>
                </a:solidFill>
                <a:latin typeface="+mj-lt"/>
              </a:defRPr>
            </a:lvl4pPr>
            <a:lvl5pPr marL="2063750" indent="-273050" algn="l" rtl="0" eaLnBrk="1" fontAlgn="base" hangingPunct="1">
              <a:spcBef>
                <a:spcPct val="20000"/>
              </a:spcBef>
              <a:spcAft>
                <a:spcPct val="0"/>
              </a:spcAft>
              <a:buChar char="»"/>
              <a:defRPr sz="1400">
                <a:solidFill>
                  <a:srgbClr val="000066"/>
                </a:solidFill>
                <a:latin typeface="+mj-lt"/>
              </a:defRPr>
            </a:lvl5pPr>
            <a:lvl6pPr marL="2520950" indent="-273050" algn="l" rtl="0" eaLnBrk="1" fontAlgn="base" hangingPunct="1">
              <a:spcBef>
                <a:spcPct val="20000"/>
              </a:spcBef>
              <a:spcAft>
                <a:spcPct val="0"/>
              </a:spcAft>
              <a:buChar char="»"/>
              <a:defRPr sz="1600">
                <a:solidFill>
                  <a:srgbClr val="000066"/>
                </a:solidFill>
                <a:latin typeface="+mn-lt"/>
              </a:defRPr>
            </a:lvl6pPr>
            <a:lvl7pPr marL="2978150" indent="-273050" algn="l" rtl="0" eaLnBrk="1" fontAlgn="base" hangingPunct="1">
              <a:spcBef>
                <a:spcPct val="20000"/>
              </a:spcBef>
              <a:spcAft>
                <a:spcPct val="0"/>
              </a:spcAft>
              <a:buChar char="»"/>
              <a:defRPr sz="1600">
                <a:solidFill>
                  <a:srgbClr val="000066"/>
                </a:solidFill>
                <a:latin typeface="+mn-lt"/>
              </a:defRPr>
            </a:lvl7pPr>
            <a:lvl8pPr marL="3435350" indent="-273050" algn="l" rtl="0" eaLnBrk="1" fontAlgn="base" hangingPunct="1">
              <a:spcBef>
                <a:spcPct val="20000"/>
              </a:spcBef>
              <a:spcAft>
                <a:spcPct val="0"/>
              </a:spcAft>
              <a:buChar char="»"/>
              <a:defRPr sz="1600">
                <a:solidFill>
                  <a:srgbClr val="000066"/>
                </a:solidFill>
                <a:latin typeface="+mn-lt"/>
              </a:defRPr>
            </a:lvl8pPr>
            <a:lvl9pPr marL="3892550" indent="-273050" algn="l" rtl="0" eaLnBrk="1" fontAlgn="base" hangingPunct="1">
              <a:spcBef>
                <a:spcPct val="20000"/>
              </a:spcBef>
              <a:spcAft>
                <a:spcPct val="0"/>
              </a:spcAft>
              <a:buChar char="»"/>
              <a:defRPr sz="1600">
                <a:solidFill>
                  <a:srgbClr val="000066"/>
                </a:solidFill>
                <a:latin typeface="+mn-lt"/>
              </a:defRPr>
            </a:lvl9pPr>
          </a:lstStyle>
          <a:p>
            <a:r>
              <a:rPr lang="en-US" dirty="0" smtClean="0"/>
              <a:t>Get 10 people to complete this tapping task for each of the three input techniques.</a:t>
            </a:r>
            <a:endParaRPr lang="en-US" dirty="0"/>
          </a:p>
        </p:txBody>
      </p:sp>
      <p:sp>
        <p:nvSpPr>
          <p:cNvPr id="9" name="Content Placeholder 8"/>
          <p:cNvSpPr>
            <a:spLocks noGrp="1"/>
          </p:cNvSpPr>
          <p:nvPr>
            <p:ph idx="1"/>
          </p:nvPr>
        </p:nvSpPr>
        <p:spPr>
          <a:xfrm>
            <a:off x="467544" y="2852936"/>
            <a:ext cx="8281988" cy="2808164"/>
          </a:xfrm>
        </p:spPr>
        <p:txBody>
          <a:bodyPr/>
          <a:lstStyle/>
          <a:p>
            <a:r>
              <a:rPr lang="en-US" dirty="0" smtClean="0"/>
              <a:t>Is it possible to collect samples of data where the averages work out the way they have here, even if the true values are equivalent (i.e. null hypothesis is true)? YES!</a:t>
            </a:r>
            <a:endParaRPr lang="en-US" dirty="0"/>
          </a:p>
        </p:txBody>
      </p:sp>
    </p:spTree>
    <p:extLst>
      <p:ext uri="{BB962C8B-B14F-4D97-AF65-F5344CB8AC3E}">
        <p14:creationId xmlns:p14="http://schemas.microsoft.com/office/powerpoint/2010/main" val="2866665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of Null Hypothesis Testing</a:t>
            </a:r>
            <a:endParaRPr lang="en-US" dirty="0"/>
          </a:p>
        </p:txBody>
      </p:sp>
      <p:sp>
        <p:nvSpPr>
          <p:cNvPr id="3" name="Content Placeholder 2"/>
          <p:cNvSpPr>
            <a:spLocks noGrp="1"/>
          </p:cNvSpPr>
          <p:nvPr>
            <p:ph idx="1"/>
          </p:nvPr>
        </p:nvSpPr>
        <p:spPr/>
        <p:txBody>
          <a:bodyPr/>
          <a:lstStyle/>
          <a:p>
            <a:r>
              <a:rPr lang="en-US" dirty="0" smtClean="0"/>
              <a:t>We have an incumbent theory about the world. We might have something new to try (e.g. new drug, new interaction technique, etc.). The null hypothesis is that these things are basically the same (i.e. we have done no better).</a:t>
            </a:r>
          </a:p>
          <a:p>
            <a:r>
              <a:rPr lang="en-US" dirty="0" smtClean="0"/>
              <a:t>The alternate hypothesis is that they are different.</a:t>
            </a:r>
          </a:p>
          <a:p>
            <a:r>
              <a:rPr lang="en-US" dirty="0" smtClean="0"/>
              <a:t>We need to make a call about how willing we are to be wrong about the decision that we make about the population based on the sample. This is setting the alpha level.</a:t>
            </a:r>
          </a:p>
          <a:p>
            <a:r>
              <a:rPr lang="en-US" dirty="0" smtClean="0"/>
              <a:t>When we run the test, we simply take the p-value (likelihood of having our data if the null hypothesis were true), and compare it to alpha.</a:t>
            </a:r>
            <a:endParaRPr lang="en-US" dirty="0"/>
          </a:p>
        </p:txBody>
      </p:sp>
    </p:spTree>
    <p:extLst>
      <p:ext uri="{BB962C8B-B14F-4D97-AF65-F5344CB8AC3E}">
        <p14:creationId xmlns:p14="http://schemas.microsoft.com/office/powerpoint/2010/main" val="2272256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Some clarifications about p-value and alpha</a:t>
            </a:r>
            <a:endParaRPr lang="en-US" sz="2400" dirty="0"/>
          </a:p>
        </p:txBody>
      </p:sp>
      <p:sp>
        <p:nvSpPr>
          <p:cNvPr id="3" name="Content Placeholder 2"/>
          <p:cNvSpPr>
            <a:spLocks noGrp="1"/>
          </p:cNvSpPr>
          <p:nvPr>
            <p:ph idx="1"/>
          </p:nvPr>
        </p:nvSpPr>
        <p:spPr/>
        <p:txBody>
          <a:bodyPr/>
          <a:lstStyle/>
          <a:p>
            <a:r>
              <a:rPr lang="en-US" sz="2000" dirty="0"/>
              <a:t>p</a:t>
            </a:r>
            <a:r>
              <a:rPr lang="en-US" sz="2000" dirty="0" smtClean="0"/>
              <a:t>-value and “more significant”. All this means is </a:t>
            </a:r>
            <a:r>
              <a:rPr lang="en-US" sz="2000" dirty="0"/>
              <a:t>probability of seeing the data if the null hypothesis were </a:t>
            </a:r>
            <a:r>
              <a:rPr lang="en-US" sz="2000" dirty="0" smtClean="0"/>
              <a:t>true. p=0.0001 is not “more significant” than p=0.01.</a:t>
            </a:r>
          </a:p>
          <a:p>
            <a:endParaRPr lang="en-US" sz="2000" dirty="0" smtClean="0"/>
          </a:p>
          <a:p>
            <a:r>
              <a:rPr lang="en-US" sz="2000" dirty="0"/>
              <a:t>a</a:t>
            </a:r>
            <a:r>
              <a:rPr lang="en-US" sz="2000" dirty="0" smtClean="0"/>
              <a:t>lpha value of 0.05 or 0.01 is not magical. It was completely arbitrary.</a:t>
            </a:r>
          </a:p>
          <a:p>
            <a:endParaRPr lang="en-US" sz="2000" dirty="0" smtClean="0"/>
          </a:p>
          <a:p>
            <a:r>
              <a:rPr lang="en-US" sz="2000" dirty="0" smtClean="0"/>
              <a:t>If my alpha was 0.05, and my p-value was 0.06, is this “borderline significant”? No. You have failed to reject the null hypothesis. That’s it.</a:t>
            </a:r>
          </a:p>
          <a:p>
            <a:endParaRPr lang="en-US" sz="2000" dirty="0"/>
          </a:p>
          <a:p>
            <a:r>
              <a:rPr lang="en-US" sz="2000" dirty="0" smtClean="0"/>
              <a:t>Statistical significance is not the same as practical significance.</a:t>
            </a:r>
            <a:endParaRPr lang="en-US" sz="2000" dirty="0"/>
          </a:p>
        </p:txBody>
      </p:sp>
    </p:spTree>
    <p:extLst>
      <p:ext uri="{BB962C8B-B14F-4D97-AF65-F5344CB8AC3E}">
        <p14:creationId xmlns:p14="http://schemas.microsoft.com/office/powerpoint/2010/main" val="3307602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CA" smtClean="0"/>
              <a:t>Permissions</a:t>
            </a:r>
          </a:p>
        </p:txBody>
      </p:sp>
      <p:sp>
        <p:nvSpPr>
          <p:cNvPr id="16387" name="Content Placeholder 2"/>
          <p:cNvSpPr>
            <a:spLocks noGrp="1"/>
          </p:cNvSpPr>
          <p:nvPr>
            <p:ph idx="1"/>
          </p:nvPr>
        </p:nvSpPr>
        <p:spPr/>
        <p:txBody>
          <a:bodyPr/>
          <a:lstStyle/>
          <a:p>
            <a:pPr>
              <a:defRPr/>
            </a:pPr>
            <a:r>
              <a:rPr lang="en-CA" sz="1000" b="1" dirty="0"/>
              <a:t>You are free:</a:t>
            </a:r>
          </a:p>
          <a:p>
            <a:pPr lvl="1">
              <a:defRPr/>
            </a:pPr>
            <a:r>
              <a:rPr lang="en-CA" sz="1000" b="1" dirty="0"/>
              <a:t>to Share</a:t>
            </a:r>
            <a:r>
              <a:rPr lang="en-CA" sz="1000" dirty="0"/>
              <a:t> — to copy, distribute and transmit the work</a:t>
            </a:r>
          </a:p>
          <a:p>
            <a:pPr lvl="1">
              <a:defRPr/>
            </a:pPr>
            <a:r>
              <a:rPr lang="en-CA" sz="1000" b="1" dirty="0"/>
              <a:t>to Remix</a:t>
            </a:r>
            <a:r>
              <a:rPr lang="en-CA" sz="1000" dirty="0"/>
              <a:t> — to adapt the work</a:t>
            </a:r>
          </a:p>
          <a:p>
            <a:pPr>
              <a:defRPr/>
            </a:pPr>
            <a:endParaRPr lang="en-CA" sz="1000" b="1" dirty="0" smtClean="0"/>
          </a:p>
          <a:p>
            <a:pPr>
              <a:defRPr/>
            </a:pPr>
            <a:r>
              <a:rPr lang="en-CA" sz="1000" b="1" dirty="0" smtClean="0"/>
              <a:t>Under </a:t>
            </a:r>
            <a:r>
              <a:rPr lang="en-CA" sz="1000" b="1" dirty="0"/>
              <a:t>the following conditions:</a:t>
            </a:r>
          </a:p>
          <a:p>
            <a:pPr>
              <a:defRPr/>
            </a:pPr>
            <a:r>
              <a:rPr lang="en-CA" sz="1000" b="1" dirty="0"/>
              <a:t>Attribution</a:t>
            </a:r>
            <a:r>
              <a:rPr lang="en-CA" sz="1000" dirty="0"/>
              <a:t> — You must attribute the work in the manner specified by the author </a:t>
            </a:r>
            <a:r>
              <a:rPr lang="en-CA" sz="1000" dirty="0" smtClean="0"/>
              <a:t>(</a:t>
            </a:r>
            <a:r>
              <a:rPr lang="en-CA" sz="1000" dirty="0"/>
              <a:t>but not in any way that suggests that they endorse you or your use of the work</a:t>
            </a:r>
            <a:r>
              <a:rPr lang="en-CA" sz="1000" dirty="0" smtClean="0"/>
              <a:t>) by citing: </a:t>
            </a:r>
          </a:p>
          <a:p>
            <a:pPr marL="715963" lvl="1" indent="0">
              <a:buFontTx/>
              <a:buNone/>
              <a:defRPr/>
            </a:pPr>
            <a:r>
              <a:rPr lang="en-CA" sz="1000" dirty="0" smtClean="0"/>
              <a:t>“Lecture materials by Saul Greenberg, University of Calgary, AB, Canada. http</a:t>
            </a:r>
            <a:r>
              <a:rPr lang="en-CA" sz="1000" dirty="0"/>
              <a:t>://saul.cpsc.ucalgary.ca/</a:t>
            </a:r>
            <a:r>
              <a:rPr lang="en-CA" sz="1000" dirty="0" err="1"/>
              <a:t>saul</a:t>
            </a:r>
            <a:r>
              <a:rPr lang="en-CA" sz="1000" dirty="0"/>
              <a:t>/</a:t>
            </a:r>
            <a:r>
              <a:rPr lang="en-CA" sz="1000" dirty="0" err="1"/>
              <a:t>pmwiki.php</a:t>
            </a:r>
            <a:r>
              <a:rPr lang="en-CA" sz="1000" dirty="0"/>
              <a:t>/</a:t>
            </a:r>
            <a:r>
              <a:rPr lang="en-CA" sz="1000" dirty="0" err="1"/>
              <a:t>HCIResources</a:t>
            </a:r>
            <a:r>
              <a:rPr lang="en-CA" sz="1000" dirty="0"/>
              <a:t>/</a:t>
            </a:r>
            <a:r>
              <a:rPr lang="en-CA" sz="1000" dirty="0" err="1"/>
              <a:t>HCILectures</a:t>
            </a:r>
            <a:r>
              <a:rPr lang="en-CA" sz="1000" dirty="0"/>
              <a:t>”</a:t>
            </a:r>
          </a:p>
          <a:p>
            <a:pPr>
              <a:defRPr/>
            </a:pPr>
            <a:r>
              <a:rPr lang="en-CA" sz="1000" b="1" dirty="0" err="1"/>
              <a:t>Noncommercial</a:t>
            </a:r>
            <a:r>
              <a:rPr lang="en-CA" sz="1000" dirty="0"/>
              <a:t> — You may not use this work for commercial </a:t>
            </a:r>
            <a:r>
              <a:rPr lang="en-CA" sz="1000" dirty="0" smtClean="0"/>
              <a:t>purposes, </a:t>
            </a:r>
            <a:r>
              <a:rPr lang="en-CA" sz="1000" b="1" u="sng" dirty="0" smtClean="0"/>
              <a:t>except</a:t>
            </a:r>
            <a:r>
              <a:rPr lang="en-CA" sz="1000" dirty="0" smtClean="0"/>
              <a:t> to assist one’s own teaching and training within commercial organizations.</a:t>
            </a:r>
          </a:p>
          <a:p>
            <a:pPr>
              <a:defRPr/>
            </a:pPr>
            <a:r>
              <a:rPr lang="en-CA" sz="1000" b="1" dirty="0"/>
              <a:t>Share Alike</a:t>
            </a:r>
            <a:r>
              <a:rPr lang="en-CA" sz="1000" dirty="0"/>
              <a:t> — If you alter, transform, or build upon this work, you may distribute the resulting work only under the same or similar license to this one.</a:t>
            </a:r>
          </a:p>
          <a:p>
            <a:pPr>
              <a:defRPr/>
            </a:pPr>
            <a:endParaRPr lang="en-CA" sz="1000" b="1" dirty="0" smtClean="0"/>
          </a:p>
          <a:p>
            <a:pPr>
              <a:defRPr/>
            </a:pPr>
            <a:r>
              <a:rPr lang="en-CA" sz="1000" b="1" dirty="0" smtClean="0"/>
              <a:t>With </a:t>
            </a:r>
            <a:r>
              <a:rPr lang="en-CA" sz="1000" b="1" dirty="0"/>
              <a:t>the understanding that:</a:t>
            </a:r>
          </a:p>
          <a:p>
            <a:pPr>
              <a:defRPr/>
            </a:pPr>
            <a:r>
              <a:rPr lang="en-CA" sz="1000" b="1" dirty="0" smtClean="0"/>
              <a:t>Not all material have transferable rights </a:t>
            </a:r>
            <a:r>
              <a:rPr lang="en-CA" sz="1000" dirty="0" smtClean="0"/>
              <a:t>— materials from other sources which are included here are cited </a:t>
            </a:r>
          </a:p>
          <a:p>
            <a:pPr>
              <a:defRPr/>
            </a:pPr>
            <a:r>
              <a:rPr lang="en-CA" sz="1000" b="1" dirty="0" smtClean="0"/>
              <a:t>Waiver</a:t>
            </a:r>
            <a:r>
              <a:rPr lang="en-CA" sz="1000" dirty="0"/>
              <a:t> — Any of the above conditions can be </a:t>
            </a:r>
            <a:r>
              <a:rPr lang="en-CA" sz="1000" b="1" u="sng" dirty="0"/>
              <a:t>waived</a:t>
            </a:r>
            <a:r>
              <a:rPr lang="en-CA" sz="1000" dirty="0"/>
              <a:t> if you get permission from the copyright holder.</a:t>
            </a:r>
          </a:p>
          <a:p>
            <a:pPr>
              <a:defRPr/>
            </a:pPr>
            <a:r>
              <a:rPr lang="en-CA" sz="1000" b="1" dirty="0"/>
              <a:t>Public Domain</a:t>
            </a:r>
            <a:r>
              <a:rPr lang="en-CA" sz="1000" dirty="0"/>
              <a:t> — Where the work or any of its elements is in the </a:t>
            </a:r>
            <a:r>
              <a:rPr lang="en-CA" sz="1000" b="1" u="sng" dirty="0"/>
              <a:t>public domain</a:t>
            </a:r>
            <a:r>
              <a:rPr lang="en-CA" sz="1000" dirty="0"/>
              <a:t> under applicable law, that status is in no way affected by the license.</a:t>
            </a:r>
          </a:p>
          <a:p>
            <a:pPr>
              <a:defRPr/>
            </a:pPr>
            <a:r>
              <a:rPr lang="en-CA" sz="1000" b="1" dirty="0"/>
              <a:t>Other Rights</a:t>
            </a:r>
            <a:r>
              <a:rPr lang="en-CA" sz="1000" dirty="0"/>
              <a:t> — In no way are any of the following rights affected by the license:</a:t>
            </a:r>
          </a:p>
          <a:p>
            <a:pPr lvl="1">
              <a:defRPr/>
            </a:pPr>
            <a:r>
              <a:rPr lang="en-CA" sz="1000" dirty="0"/>
              <a:t>Your fair dealing or </a:t>
            </a:r>
            <a:r>
              <a:rPr lang="en-CA" sz="1000" b="1" u="sng" dirty="0"/>
              <a:t>fair use</a:t>
            </a:r>
            <a:r>
              <a:rPr lang="en-CA" sz="1000" dirty="0"/>
              <a:t> rights, or other applicable copyright exceptions and limitations;</a:t>
            </a:r>
          </a:p>
          <a:p>
            <a:pPr lvl="1">
              <a:defRPr/>
            </a:pPr>
            <a:r>
              <a:rPr lang="en-CA" sz="1000" dirty="0"/>
              <a:t>The author's </a:t>
            </a:r>
            <a:r>
              <a:rPr lang="en-CA" sz="1000" b="1" u="sng" dirty="0"/>
              <a:t>moral</a:t>
            </a:r>
            <a:r>
              <a:rPr lang="en-CA" sz="1000" dirty="0"/>
              <a:t> rights;</a:t>
            </a:r>
          </a:p>
          <a:p>
            <a:pPr lvl="1">
              <a:defRPr/>
            </a:pPr>
            <a:r>
              <a:rPr lang="en-CA" sz="1000" dirty="0"/>
              <a:t>Rights other persons may have either in the work itself or in how the work is used, such </a:t>
            </a:r>
            <a:r>
              <a:rPr lang="en-CA" sz="1000" dirty="0" smtClean="0"/>
              <a:t>as </a:t>
            </a:r>
            <a:r>
              <a:rPr lang="en-CA" sz="1000" b="1" u="sng" dirty="0" smtClean="0"/>
              <a:t>publicity</a:t>
            </a:r>
            <a:r>
              <a:rPr lang="en-CA" sz="1000" dirty="0"/>
              <a:t> or privacy rights.</a:t>
            </a:r>
          </a:p>
          <a:p>
            <a:pPr>
              <a:defRPr/>
            </a:pPr>
            <a:r>
              <a:rPr lang="en-CA" sz="1000" b="1" dirty="0"/>
              <a:t>Notice</a:t>
            </a:r>
            <a:r>
              <a:rPr lang="en-CA" sz="1000" dirty="0"/>
              <a:t> — For any reuse or distribution, you must make clear to others the license terms of this work. The best way to do this is with a link to this web page.</a:t>
            </a:r>
          </a:p>
        </p:txBody>
      </p:sp>
      <p:pic>
        <p:nvPicPr>
          <p:cNvPr id="77828" name="Picture 6" descr="http://i.creativecommons.org/l/by-nc-sa/3.0/88x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15913"/>
            <a:ext cx="20462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213100"/>
            <a:ext cx="287338"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2635250"/>
            <a:ext cx="2841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8" y="3527425"/>
            <a:ext cx="258762"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2630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Scales of Measurements</a:t>
            </a:r>
          </a:p>
        </p:txBody>
      </p:sp>
      <p:sp>
        <p:nvSpPr>
          <p:cNvPr id="41987" name="Rectangle 3"/>
          <p:cNvSpPr>
            <a:spLocks noGrp="1" noChangeArrowheads="1"/>
          </p:cNvSpPr>
          <p:nvPr>
            <p:ph idx="1"/>
          </p:nvPr>
        </p:nvSpPr>
        <p:spPr/>
        <p:txBody>
          <a:bodyPr/>
          <a:lstStyle/>
          <a:p>
            <a:pPr marL="0" indent="0" eaLnBrk="1" hangingPunct="1"/>
            <a:r>
              <a:rPr lang="en-US" smtClean="0"/>
              <a:t>Four major scales of measurements</a:t>
            </a:r>
          </a:p>
          <a:p>
            <a:pPr marL="0" indent="0" eaLnBrk="1" hangingPunct="1"/>
            <a:endParaRPr lang="en-US" smtClean="0"/>
          </a:p>
          <a:p>
            <a:pPr lvl="1" eaLnBrk="1" hangingPunct="1"/>
            <a:r>
              <a:rPr lang="en-US" smtClean="0"/>
              <a:t>Nominal</a:t>
            </a:r>
          </a:p>
          <a:p>
            <a:pPr lvl="1" eaLnBrk="1" hangingPunct="1"/>
            <a:endParaRPr lang="en-US" smtClean="0"/>
          </a:p>
          <a:p>
            <a:pPr lvl="1" eaLnBrk="1" hangingPunct="1"/>
            <a:r>
              <a:rPr lang="en-US" smtClean="0"/>
              <a:t>Ordinal</a:t>
            </a:r>
          </a:p>
          <a:p>
            <a:pPr lvl="1" eaLnBrk="1" hangingPunct="1"/>
            <a:endParaRPr lang="en-US" smtClean="0"/>
          </a:p>
          <a:p>
            <a:pPr lvl="1" eaLnBrk="1" hangingPunct="1"/>
            <a:r>
              <a:rPr lang="en-US" smtClean="0"/>
              <a:t>Interval</a:t>
            </a:r>
          </a:p>
          <a:p>
            <a:pPr lvl="1" eaLnBrk="1" hangingPunct="1"/>
            <a:endParaRPr lang="en-US" smtClean="0"/>
          </a:p>
          <a:p>
            <a:pPr lvl="1" eaLnBrk="1" hangingPunct="1"/>
            <a:r>
              <a:rPr lang="en-US" smtClean="0"/>
              <a:t>Ratio</a:t>
            </a:r>
          </a:p>
          <a:p>
            <a:pPr marL="0" indent="0" eaLnBrk="1" hangingPunct="1"/>
            <a:endParaRPr lang="en-US" smtClean="0"/>
          </a:p>
        </p:txBody>
      </p:sp>
    </p:spTree>
    <p:extLst>
      <p:ext uri="{BB962C8B-B14F-4D97-AF65-F5344CB8AC3E}">
        <p14:creationId xmlns:p14="http://schemas.microsoft.com/office/powerpoint/2010/main" val="35389060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Nominal Scale</a:t>
            </a:r>
          </a:p>
        </p:txBody>
      </p:sp>
      <p:sp>
        <p:nvSpPr>
          <p:cNvPr id="43011" name="Rectangle 3"/>
          <p:cNvSpPr>
            <a:spLocks noGrp="1" noChangeArrowheads="1"/>
          </p:cNvSpPr>
          <p:nvPr>
            <p:ph idx="1"/>
          </p:nvPr>
        </p:nvSpPr>
        <p:spPr/>
        <p:txBody>
          <a:bodyPr/>
          <a:lstStyle/>
          <a:p>
            <a:pPr marL="0" indent="0" eaLnBrk="1" hangingPunct="1"/>
            <a:r>
              <a:rPr lang="en-US" smtClean="0"/>
              <a:t>Classification into named or numbered </a:t>
            </a:r>
            <a:r>
              <a:rPr lang="en-US" b="1" smtClean="0"/>
              <a:t>unordered</a:t>
            </a:r>
            <a:r>
              <a:rPr lang="en-US" smtClean="0"/>
              <a:t> categories</a:t>
            </a:r>
          </a:p>
          <a:p>
            <a:pPr lvl="1" eaLnBrk="1" hangingPunct="1"/>
            <a:r>
              <a:rPr lang="en-US" smtClean="0"/>
              <a:t>country of birth, user groups, gender…</a:t>
            </a:r>
          </a:p>
          <a:p>
            <a:pPr marL="0" indent="0" eaLnBrk="1" hangingPunct="1"/>
            <a:endParaRPr lang="en-US" smtClean="0"/>
          </a:p>
          <a:p>
            <a:pPr marL="0" indent="0" eaLnBrk="1" hangingPunct="1"/>
            <a:r>
              <a:rPr lang="en-US" smtClean="0"/>
              <a:t>Allowable manipulations</a:t>
            </a:r>
          </a:p>
          <a:p>
            <a:pPr lvl="1" eaLnBrk="1" hangingPunct="1"/>
            <a:r>
              <a:rPr lang="en-US" smtClean="0"/>
              <a:t>whether an item belongs in a category</a:t>
            </a:r>
          </a:p>
          <a:p>
            <a:pPr lvl="1" eaLnBrk="1" hangingPunct="1"/>
            <a:r>
              <a:rPr lang="en-US" smtClean="0"/>
              <a:t>counting items in a category</a:t>
            </a:r>
          </a:p>
          <a:p>
            <a:pPr marL="0" indent="0" eaLnBrk="1" hangingPunct="1"/>
            <a:endParaRPr lang="en-US" smtClean="0"/>
          </a:p>
          <a:p>
            <a:pPr marL="0" indent="0" eaLnBrk="1" hangingPunct="1"/>
            <a:r>
              <a:rPr lang="en-US" smtClean="0"/>
              <a:t>Statistics</a:t>
            </a:r>
          </a:p>
          <a:p>
            <a:pPr lvl="1" eaLnBrk="1" hangingPunct="1"/>
            <a:r>
              <a:rPr lang="en-US" smtClean="0"/>
              <a:t>number of cases in each category</a:t>
            </a:r>
          </a:p>
          <a:p>
            <a:pPr lvl="1" eaLnBrk="1" hangingPunct="1"/>
            <a:r>
              <a:rPr lang="en-US" smtClean="0"/>
              <a:t>most frequent category</a:t>
            </a:r>
          </a:p>
          <a:p>
            <a:pPr lvl="1" eaLnBrk="1" hangingPunct="1"/>
            <a:r>
              <a:rPr lang="en-US" i="1" smtClean="0"/>
              <a:t>no means, medians…</a:t>
            </a:r>
          </a:p>
          <a:p>
            <a:pPr marL="0" indent="0" eaLnBrk="1" hangingPunct="1"/>
            <a:endParaRPr lang="en-US" smtClean="0"/>
          </a:p>
        </p:txBody>
      </p:sp>
      <p:pic>
        <p:nvPicPr>
          <p:cNvPr id="43012" name="Picture 4" descr="MPj038644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71438"/>
            <a:ext cx="80327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MPj03878920000[1]"/>
          <p:cNvPicPr>
            <a:picLocks noChangeAspect="1" noChangeArrowheads="1"/>
          </p:cNvPicPr>
          <p:nvPr/>
        </p:nvPicPr>
        <p:blipFill>
          <a:blip r:embed="rId4">
            <a:extLst>
              <a:ext uri="{28A0092B-C50C-407E-A947-70E740481C1C}">
                <a14:useLocalDpi xmlns:a14="http://schemas.microsoft.com/office/drawing/2010/main" val="0"/>
              </a:ext>
            </a:extLst>
          </a:blip>
          <a:srcRect l="16545" t="15755" r="14478" b="13368"/>
          <a:stretch>
            <a:fillRect/>
          </a:stretch>
        </p:blipFill>
        <p:spPr bwMode="auto">
          <a:xfrm>
            <a:off x="6656388" y="404813"/>
            <a:ext cx="550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MPj03140070000[1]"/>
          <p:cNvPicPr>
            <a:picLocks noChangeAspect="1" noChangeArrowheads="1"/>
          </p:cNvPicPr>
          <p:nvPr/>
        </p:nvPicPr>
        <p:blipFill>
          <a:blip r:embed="rId5">
            <a:extLst>
              <a:ext uri="{28A0092B-C50C-407E-A947-70E740481C1C}">
                <a14:useLocalDpi xmlns:a14="http://schemas.microsoft.com/office/drawing/2010/main" val="0"/>
              </a:ext>
            </a:extLst>
          </a:blip>
          <a:srcRect l="19489" t="11798" r="27344" b="11005"/>
          <a:stretch>
            <a:fillRect/>
          </a:stretch>
        </p:blipFill>
        <p:spPr bwMode="auto">
          <a:xfrm>
            <a:off x="7235825" y="404813"/>
            <a:ext cx="714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7"/>
          <p:cNvSpPr txBox="1">
            <a:spLocks noChangeArrowheads="1"/>
          </p:cNvSpPr>
          <p:nvPr/>
        </p:nvSpPr>
        <p:spPr bwMode="auto">
          <a:xfrm>
            <a:off x="0" y="6669088"/>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1000">
                <a:solidFill>
                  <a:schemeClr val="folHlink"/>
                </a:solidFill>
                <a:latin typeface="Verdana" pitchFamily="34" charset="0"/>
              </a:rPr>
              <a:t>With permission of Ron Wardell</a:t>
            </a:r>
          </a:p>
        </p:txBody>
      </p:sp>
    </p:spTree>
    <p:extLst>
      <p:ext uri="{BB962C8B-B14F-4D97-AF65-F5344CB8AC3E}">
        <p14:creationId xmlns:p14="http://schemas.microsoft.com/office/powerpoint/2010/main" val="1570324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Nominal Scale</a:t>
            </a:r>
          </a:p>
        </p:txBody>
      </p:sp>
      <p:sp>
        <p:nvSpPr>
          <p:cNvPr id="44035" name="Rectangle 3"/>
          <p:cNvSpPr>
            <a:spLocks noGrp="1" noChangeArrowheads="1"/>
          </p:cNvSpPr>
          <p:nvPr>
            <p:ph idx="1"/>
          </p:nvPr>
        </p:nvSpPr>
        <p:spPr/>
        <p:txBody>
          <a:bodyPr/>
          <a:lstStyle/>
          <a:p>
            <a:pPr marL="0" indent="0" eaLnBrk="1" hangingPunct="1"/>
            <a:r>
              <a:rPr lang="en-US" smtClean="0"/>
              <a:t>Sources of error</a:t>
            </a:r>
          </a:p>
          <a:p>
            <a:pPr lvl="1" eaLnBrk="1" hangingPunct="1"/>
            <a:r>
              <a:rPr lang="en-US" smtClean="0"/>
              <a:t>agreement in labeling, vague labels, vague differences in objects</a:t>
            </a:r>
            <a:br>
              <a:rPr lang="en-US" smtClean="0"/>
            </a:br>
            <a:endParaRPr lang="en-US" smtClean="0"/>
          </a:p>
          <a:p>
            <a:pPr marL="0" indent="0" eaLnBrk="1" hangingPunct="1"/>
            <a:r>
              <a:rPr lang="en-US" smtClean="0"/>
              <a:t>Testing for error</a:t>
            </a:r>
          </a:p>
          <a:p>
            <a:pPr lvl="1" eaLnBrk="1" hangingPunct="1"/>
            <a:r>
              <a:rPr lang="en-US" smtClean="0"/>
              <a:t>agreement between different judges for same object</a:t>
            </a:r>
          </a:p>
          <a:p>
            <a:pPr lvl="1" eaLnBrk="1" hangingPunct="1"/>
            <a:endParaRPr lang="en-US" smtClean="0"/>
          </a:p>
          <a:p>
            <a:pPr marL="0" indent="0" eaLnBrk="1" hangingPunct="1"/>
            <a:endParaRPr lang="en-US" smtClean="0"/>
          </a:p>
          <a:p>
            <a:pPr marL="0" indent="0" eaLnBrk="1" hangingPunct="1"/>
            <a:endParaRPr lang="en-US" smtClean="0"/>
          </a:p>
        </p:txBody>
      </p:sp>
      <p:pic>
        <p:nvPicPr>
          <p:cNvPr id="44036" name="Picture 4" descr="MPj038644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71438"/>
            <a:ext cx="80327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MPj03878920000[1]"/>
          <p:cNvPicPr>
            <a:picLocks noChangeAspect="1" noChangeArrowheads="1"/>
          </p:cNvPicPr>
          <p:nvPr/>
        </p:nvPicPr>
        <p:blipFill>
          <a:blip r:embed="rId4">
            <a:extLst>
              <a:ext uri="{28A0092B-C50C-407E-A947-70E740481C1C}">
                <a14:useLocalDpi xmlns:a14="http://schemas.microsoft.com/office/drawing/2010/main" val="0"/>
              </a:ext>
            </a:extLst>
          </a:blip>
          <a:srcRect l="16545" t="15755" r="14478" b="13368"/>
          <a:stretch>
            <a:fillRect/>
          </a:stretch>
        </p:blipFill>
        <p:spPr bwMode="auto">
          <a:xfrm>
            <a:off x="6656388" y="404813"/>
            <a:ext cx="550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MPj03140070000[1]"/>
          <p:cNvPicPr>
            <a:picLocks noChangeAspect="1" noChangeArrowheads="1"/>
          </p:cNvPicPr>
          <p:nvPr/>
        </p:nvPicPr>
        <p:blipFill>
          <a:blip r:embed="rId5">
            <a:extLst>
              <a:ext uri="{28A0092B-C50C-407E-A947-70E740481C1C}">
                <a14:useLocalDpi xmlns:a14="http://schemas.microsoft.com/office/drawing/2010/main" val="0"/>
              </a:ext>
            </a:extLst>
          </a:blip>
          <a:srcRect l="19489" t="11798" r="27344" b="11005"/>
          <a:stretch>
            <a:fillRect/>
          </a:stretch>
        </p:blipFill>
        <p:spPr bwMode="auto">
          <a:xfrm>
            <a:off x="7235825" y="404813"/>
            <a:ext cx="714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7"/>
          <p:cNvSpPr txBox="1">
            <a:spLocks noChangeArrowheads="1"/>
          </p:cNvSpPr>
          <p:nvPr/>
        </p:nvSpPr>
        <p:spPr bwMode="auto">
          <a:xfrm>
            <a:off x="0" y="6669088"/>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1000">
                <a:solidFill>
                  <a:schemeClr val="folHlink"/>
                </a:solidFill>
                <a:latin typeface="Verdana" pitchFamily="34" charset="0"/>
              </a:rPr>
              <a:t>With permission of Ron Wardell</a:t>
            </a:r>
          </a:p>
        </p:txBody>
      </p:sp>
    </p:spTree>
    <p:extLst>
      <p:ext uri="{BB962C8B-B14F-4D97-AF65-F5344CB8AC3E}">
        <p14:creationId xmlns:p14="http://schemas.microsoft.com/office/powerpoint/2010/main" val="2680324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Ordinal Scale</a:t>
            </a:r>
          </a:p>
        </p:txBody>
      </p:sp>
      <p:sp>
        <p:nvSpPr>
          <p:cNvPr id="45059" name="Rectangle 3"/>
          <p:cNvSpPr>
            <a:spLocks noGrp="1" noChangeArrowheads="1"/>
          </p:cNvSpPr>
          <p:nvPr>
            <p:ph idx="1"/>
          </p:nvPr>
        </p:nvSpPr>
        <p:spPr>
          <a:xfrm>
            <a:off x="539750" y="1557338"/>
            <a:ext cx="8135938" cy="5040312"/>
          </a:xfrm>
        </p:spPr>
        <p:txBody>
          <a:bodyPr/>
          <a:lstStyle/>
          <a:p>
            <a:pPr marL="0" indent="0" eaLnBrk="1" hangingPunct="1"/>
            <a:r>
              <a:rPr lang="en-US" sz="2000" smtClean="0"/>
              <a:t>Classification into named or numbered </a:t>
            </a:r>
            <a:r>
              <a:rPr lang="en-US" sz="2000" b="1" smtClean="0"/>
              <a:t>ordered</a:t>
            </a:r>
            <a:r>
              <a:rPr lang="en-US" sz="2000" smtClean="0"/>
              <a:t> categories</a:t>
            </a:r>
          </a:p>
          <a:p>
            <a:pPr lvl="1" eaLnBrk="1" hangingPunct="1"/>
            <a:r>
              <a:rPr lang="en-US" sz="1800" smtClean="0"/>
              <a:t>no information on magnitude of differences between categories</a:t>
            </a:r>
          </a:p>
          <a:p>
            <a:pPr lvl="1" eaLnBrk="1" hangingPunct="1"/>
            <a:r>
              <a:rPr lang="en-US" sz="1800" smtClean="0"/>
              <a:t>e.g. preference, social status, gold/silver/bronze medals</a:t>
            </a:r>
          </a:p>
          <a:p>
            <a:pPr marL="0" indent="0" eaLnBrk="1" hangingPunct="1"/>
            <a:endParaRPr lang="en-US" sz="2000" smtClean="0"/>
          </a:p>
          <a:p>
            <a:pPr marL="0" indent="0" eaLnBrk="1" hangingPunct="1"/>
            <a:r>
              <a:rPr lang="en-US" sz="2000" smtClean="0"/>
              <a:t>Allowable manipulations</a:t>
            </a:r>
          </a:p>
          <a:p>
            <a:pPr lvl="1" eaLnBrk="1" hangingPunct="1"/>
            <a:r>
              <a:rPr lang="en-US" sz="1800" smtClean="0"/>
              <a:t>as with interval scale, plus</a:t>
            </a:r>
          </a:p>
          <a:p>
            <a:pPr lvl="1" eaLnBrk="1" hangingPunct="1"/>
            <a:r>
              <a:rPr lang="en-US" sz="1800" smtClean="0"/>
              <a:t>merge adjacent classes</a:t>
            </a:r>
          </a:p>
          <a:p>
            <a:pPr lvl="1" eaLnBrk="1" hangingPunct="1"/>
            <a:r>
              <a:rPr lang="en-US" sz="1800" smtClean="0"/>
              <a:t>transitive: if A &gt; B &gt; C, then A &gt; C</a:t>
            </a:r>
          </a:p>
          <a:p>
            <a:pPr marL="0" indent="0" eaLnBrk="1" hangingPunct="1"/>
            <a:endParaRPr lang="en-US" sz="2000" smtClean="0"/>
          </a:p>
          <a:p>
            <a:pPr marL="0" indent="0" eaLnBrk="1" hangingPunct="1"/>
            <a:r>
              <a:rPr lang="en-US" sz="2000" smtClean="0"/>
              <a:t>Statistics</a:t>
            </a:r>
          </a:p>
          <a:p>
            <a:pPr lvl="1" eaLnBrk="1" hangingPunct="1">
              <a:spcBef>
                <a:spcPct val="0"/>
              </a:spcBef>
            </a:pPr>
            <a:r>
              <a:rPr lang="en-US" sz="1800" smtClean="0"/>
              <a:t>median (central value)</a:t>
            </a:r>
          </a:p>
          <a:p>
            <a:pPr lvl="1" eaLnBrk="1" hangingPunct="1">
              <a:spcBef>
                <a:spcPct val="0"/>
              </a:spcBef>
            </a:pPr>
            <a:r>
              <a:rPr lang="en-US" sz="1800" smtClean="0"/>
              <a:t>percentiles, e.g., 30% were less than B</a:t>
            </a:r>
          </a:p>
          <a:p>
            <a:pPr lvl="1" eaLnBrk="1" hangingPunct="1">
              <a:spcBef>
                <a:spcPct val="0"/>
              </a:spcBef>
            </a:pPr>
            <a:endParaRPr lang="en-US" sz="1800" smtClean="0"/>
          </a:p>
          <a:p>
            <a:pPr marL="0" indent="0" eaLnBrk="1" hangingPunct="1">
              <a:spcBef>
                <a:spcPct val="0"/>
              </a:spcBef>
            </a:pPr>
            <a:r>
              <a:rPr lang="en-US" sz="2000" smtClean="0"/>
              <a:t>Sources of error</a:t>
            </a:r>
          </a:p>
          <a:p>
            <a:pPr lvl="1" eaLnBrk="1" hangingPunct="1">
              <a:spcBef>
                <a:spcPct val="0"/>
              </a:spcBef>
            </a:pPr>
            <a:r>
              <a:rPr lang="en-US" sz="1800" smtClean="0"/>
              <a:t>as in nominal</a:t>
            </a:r>
          </a:p>
        </p:txBody>
      </p:sp>
      <p:sp>
        <p:nvSpPr>
          <p:cNvPr id="45060" name="Text Box 4"/>
          <p:cNvSpPr txBox="1">
            <a:spLocks noChangeArrowheads="1"/>
          </p:cNvSpPr>
          <p:nvPr/>
        </p:nvSpPr>
        <p:spPr bwMode="auto">
          <a:xfrm>
            <a:off x="0" y="6669088"/>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1000">
                <a:solidFill>
                  <a:schemeClr val="folHlink"/>
                </a:solidFill>
                <a:latin typeface="Verdana" pitchFamily="34" charset="0"/>
              </a:rPr>
              <a:t>With permission of Ron Wardell</a:t>
            </a:r>
          </a:p>
        </p:txBody>
      </p:sp>
      <p:pic>
        <p:nvPicPr>
          <p:cNvPr id="45061" name="Picture 5" descr="MPj039610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0"/>
            <a:ext cx="7667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MPj039610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39700"/>
            <a:ext cx="6731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101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Interval Scale</a:t>
            </a:r>
          </a:p>
        </p:txBody>
      </p:sp>
      <p:sp>
        <p:nvSpPr>
          <p:cNvPr id="46083" name="Rectangle 3"/>
          <p:cNvSpPr>
            <a:spLocks noGrp="1" noChangeArrowheads="1"/>
          </p:cNvSpPr>
          <p:nvPr>
            <p:ph idx="1"/>
          </p:nvPr>
        </p:nvSpPr>
        <p:spPr>
          <a:xfrm>
            <a:off x="539750" y="1557338"/>
            <a:ext cx="8135938" cy="5040312"/>
          </a:xfrm>
        </p:spPr>
        <p:txBody>
          <a:bodyPr/>
          <a:lstStyle/>
          <a:p>
            <a:pPr marL="0" indent="0" eaLnBrk="1" hangingPunct="1"/>
            <a:r>
              <a:rPr lang="en-US" sz="2000" smtClean="0"/>
              <a:t>Classification into </a:t>
            </a:r>
            <a:r>
              <a:rPr lang="en-US" sz="2000" b="1" smtClean="0"/>
              <a:t>ordered</a:t>
            </a:r>
            <a:r>
              <a:rPr lang="en-US" sz="2000" smtClean="0"/>
              <a:t> categories with equal differences between categories</a:t>
            </a:r>
          </a:p>
          <a:p>
            <a:pPr lvl="1" eaLnBrk="1" hangingPunct="1"/>
            <a:r>
              <a:rPr lang="en-US" sz="1800" smtClean="0"/>
              <a:t>zero only by convention</a:t>
            </a:r>
          </a:p>
          <a:p>
            <a:pPr lvl="1" eaLnBrk="1" hangingPunct="1"/>
            <a:r>
              <a:rPr lang="en-US" sz="1800" smtClean="0"/>
              <a:t>e.g. temperature (C or F), time of day</a:t>
            </a:r>
          </a:p>
          <a:p>
            <a:pPr marL="0" indent="0" eaLnBrk="1" hangingPunct="1"/>
            <a:endParaRPr lang="en-US" sz="2000" smtClean="0"/>
          </a:p>
          <a:p>
            <a:pPr marL="0" indent="0" eaLnBrk="1" hangingPunct="1"/>
            <a:r>
              <a:rPr lang="en-US" sz="2000" smtClean="0"/>
              <a:t>Allowable manipulations</a:t>
            </a:r>
          </a:p>
          <a:p>
            <a:pPr lvl="1" eaLnBrk="1" hangingPunct="1"/>
            <a:r>
              <a:rPr lang="en-US" sz="1800" smtClean="0"/>
              <a:t>add, subtract </a:t>
            </a:r>
          </a:p>
          <a:p>
            <a:pPr lvl="1" eaLnBrk="1" hangingPunct="1"/>
            <a:r>
              <a:rPr lang="en-US" sz="1800" smtClean="0"/>
              <a:t>cannot multiply as this needs an absolute zero</a:t>
            </a:r>
          </a:p>
          <a:p>
            <a:pPr marL="0" indent="0" eaLnBrk="1" hangingPunct="1"/>
            <a:endParaRPr lang="en-US" sz="2000" smtClean="0"/>
          </a:p>
          <a:p>
            <a:pPr marL="0" indent="0" eaLnBrk="1" hangingPunct="1"/>
            <a:r>
              <a:rPr lang="en-US" sz="2000" smtClean="0"/>
              <a:t>Statistics</a:t>
            </a:r>
          </a:p>
          <a:p>
            <a:pPr lvl="1" eaLnBrk="1" hangingPunct="1">
              <a:spcBef>
                <a:spcPct val="0"/>
              </a:spcBef>
            </a:pPr>
            <a:r>
              <a:rPr lang="en-US" sz="1800" smtClean="0"/>
              <a:t>mean, standard deviation, range, variance</a:t>
            </a:r>
          </a:p>
          <a:p>
            <a:pPr lvl="1" eaLnBrk="1" hangingPunct="1">
              <a:spcBef>
                <a:spcPct val="0"/>
              </a:spcBef>
            </a:pPr>
            <a:endParaRPr lang="en-US" sz="1800" smtClean="0"/>
          </a:p>
          <a:p>
            <a:pPr marL="0" indent="0" eaLnBrk="1" hangingPunct="1">
              <a:spcBef>
                <a:spcPct val="0"/>
              </a:spcBef>
            </a:pPr>
            <a:r>
              <a:rPr lang="en-US" sz="2000" smtClean="0"/>
              <a:t>Sources of error</a:t>
            </a:r>
          </a:p>
          <a:p>
            <a:pPr lvl="1" eaLnBrk="1" hangingPunct="1">
              <a:spcBef>
                <a:spcPct val="0"/>
              </a:spcBef>
            </a:pPr>
            <a:r>
              <a:rPr lang="en-US" sz="1800" smtClean="0"/>
              <a:t>instrument calibration, reproducibility and readability </a:t>
            </a:r>
          </a:p>
          <a:p>
            <a:pPr lvl="1" eaLnBrk="1" hangingPunct="1">
              <a:spcBef>
                <a:spcPct val="0"/>
              </a:spcBef>
            </a:pPr>
            <a:r>
              <a:rPr lang="en-US" sz="1800" smtClean="0"/>
              <a:t>human error, skill…</a:t>
            </a:r>
          </a:p>
        </p:txBody>
      </p:sp>
      <p:sp>
        <p:nvSpPr>
          <p:cNvPr id="46084" name="Text Box 4"/>
          <p:cNvSpPr txBox="1">
            <a:spLocks noChangeArrowheads="1"/>
          </p:cNvSpPr>
          <p:nvPr/>
        </p:nvSpPr>
        <p:spPr bwMode="auto">
          <a:xfrm>
            <a:off x="0" y="6669088"/>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1000">
                <a:solidFill>
                  <a:schemeClr val="folHlink"/>
                </a:solidFill>
                <a:latin typeface="Verdana" pitchFamily="34" charset="0"/>
              </a:rPr>
              <a:t>With permission of Ron Wardell</a:t>
            </a:r>
          </a:p>
        </p:txBody>
      </p:sp>
      <p:pic>
        <p:nvPicPr>
          <p:cNvPr id="46085" name="Picture 5" descr="MPj039012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0"/>
            <a:ext cx="15843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descr="MPj039012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0"/>
            <a:ext cx="16097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1088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Ratio Scale</a:t>
            </a:r>
          </a:p>
        </p:txBody>
      </p:sp>
      <p:sp>
        <p:nvSpPr>
          <p:cNvPr id="47107" name="Rectangle 3"/>
          <p:cNvSpPr>
            <a:spLocks noGrp="1" noChangeArrowheads="1"/>
          </p:cNvSpPr>
          <p:nvPr>
            <p:ph idx="1"/>
          </p:nvPr>
        </p:nvSpPr>
        <p:spPr>
          <a:xfrm>
            <a:off x="539750" y="1557338"/>
            <a:ext cx="8135938" cy="5040312"/>
          </a:xfrm>
        </p:spPr>
        <p:txBody>
          <a:bodyPr/>
          <a:lstStyle/>
          <a:p>
            <a:pPr marL="0" indent="0" eaLnBrk="1" hangingPunct="1"/>
            <a:r>
              <a:rPr lang="en-US" smtClean="0"/>
              <a:t>Interval scale with absolute, non-arbitrary zero</a:t>
            </a:r>
          </a:p>
          <a:p>
            <a:pPr lvl="1" eaLnBrk="1" hangingPunct="1"/>
            <a:r>
              <a:rPr lang="en-US" smtClean="0"/>
              <a:t>e.g. temperature (K), length, weight, time periods</a:t>
            </a:r>
          </a:p>
          <a:p>
            <a:pPr marL="0" indent="0" eaLnBrk="1" hangingPunct="1"/>
            <a:endParaRPr lang="en-US" smtClean="0"/>
          </a:p>
          <a:p>
            <a:pPr marL="0" indent="0" eaLnBrk="1" hangingPunct="1"/>
            <a:r>
              <a:rPr lang="en-US" smtClean="0"/>
              <a:t>Allowable manipulations</a:t>
            </a:r>
          </a:p>
          <a:p>
            <a:pPr lvl="1" eaLnBrk="1" hangingPunct="1"/>
            <a:r>
              <a:rPr lang="en-US" smtClean="0"/>
              <a:t>multiply, divide </a:t>
            </a:r>
          </a:p>
          <a:p>
            <a:pPr marL="0" indent="0" eaLnBrk="1" hangingPunct="1"/>
            <a:endParaRPr lang="en-US" smtClean="0"/>
          </a:p>
        </p:txBody>
      </p:sp>
      <p:sp>
        <p:nvSpPr>
          <p:cNvPr id="47108" name="Text Box 4"/>
          <p:cNvSpPr txBox="1">
            <a:spLocks noChangeArrowheads="1"/>
          </p:cNvSpPr>
          <p:nvPr/>
        </p:nvSpPr>
        <p:spPr bwMode="auto">
          <a:xfrm>
            <a:off x="0" y="6669088"/>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1000">
                <a:solidFill>
                  <a:schemeClr val="folHlink"/>
                </a:solidFill>
                <a:latin typeface="Verdana" pitchFamily="34" charset="0"/>
              </a:rPr>
              <a:t>With permission of Ron Wardell</a:t>
            </a:r>
          </a:p>
        </p:txBody>
      </p:sp>
    </p:spTree>
    <p:extLst>
      <p:ext uri="{BB962C8B-B14F-4D97-AF65-F5344CB8AC3E}">
        <p14:creationId xmlns:p14="http://schemas.microsoft.com/office/powerpoint/2010/main" val="1733484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Example: Apples</a:t>
            </a:r>
          </a:p>
        </p:txBody>
      </p:sp>
      <p:sp>
        <p:nvSpPr>
          <p:cNvPr id="48131" name="Rectangle 3"/>
          <p:cNvSpPr>
            <a:spLocks noGrp="1" noChangeArrowheads="1"/>
          </p:cNvSpPr>
          <p:nvPr>
            <p:ph idx="1"/>
          </p:nvPr>
        </p:nvSpPr>
        <p:spPr>
          <a:xfrm>
            <a:off x="539750" y="1557338"/>
            <a:ext cx="8135938" cy="5040312"/>
          </a:xfrm>
        </p:spPr>
        <p:txBody>
          <a:bodyPr/>
          <a:lstStyle/>
          <a:p>
            <a:pPr marL="0" indent="0" eaLnBrk="1" hangingPunct="1"/>
            <a:r>
              <a:rPr lang="en-US" smtClean="0"/>
              <a:t>Nominal:</a:t>
            </a:r>
          </a:p>
          <a:p>
            <a:pPr lvl="1" eaLnBrk="1" hangingPunct="1"/>
            <a:r>
              <a:rPr lang="en-US" smtClean="0"/>
              <a:t>apple variety </a:t>
            </a:r>
          </a:p>
          <a:p>
            <a:pPr lvl="2" eaLnBrk="1" hangingPunct="1"/>
            <a:r>
              <a:rPr lang="en-US" smtClean="0"/>
              <a:t>Macintosh, Delicious, Gala…</a:t>
            </a:r>
          </a:p>
          <a:p>
            <a:pPr lvl="1" eaLnBrk="1" hangingPunct="1">
              <a:buFontTx/>
              <a:buNone/>
            </a:pPr>
            <a:endParaRPr lang="en-US" smtClean="0"/>
          </a:p>
          <a:p>
            <a:pPr marL="0" indent="0" eaLnBrk="1" hangingPunct="1"/>
            <a:r>
              <a:rPr lang="en-US" smtClean="0"/>
              <a:t>Ordinal:</a:t>
            </a:r>
          </a:p>
          <a:p>
            <a:pPr lvl="1" eaLnBrk="1" hangingPunct="1"/>
            <a:r>
              <a:rPr lang="en-US" smtClean="0"/>
              <a:t>apple quality</a:t>
            </a:r>
          </a:p>
          <a:p>
            <a:pPr lvl="2" eaLnBrk="1" hangingPunct="1"/>
            <a:r>
              <a:rPr lang="en-US" smtClean="0"/>
              <a:t>US. Extra Fancy </a:t>
            </a:r>
          </a:p>
          <a:p>
            <a:pPr lvl="2" eaLnBrk="1" hangingPunct="1"/>
            <a:r>
              <a:rPr lang="en-US" smtClean="0"/>
              <a:t>U.S. Fancy, </a:t>
            </a:r>
          </a:p>
          <a:p>
            <a:pPr lvl="2" eaLnBrk="1" hangingPunct="1"/>
            <a:r>
              <a:rPr lang="en-US" smtClean="0"/>
              <a:t>U.S. Combination Extra Fancy / Fancy</a:t>
            </a:r>
          </a:p>
          <a:p>
            <a:pPr lvl="2" eaLnBrk="1" hangingPunct="1"/>
            <a:r>
              <a:rPr lang="en-US" smtClean="0"/>
              <a:t>U.S. No. 1</a:t>
            </a:r>
          </a:p>
          <a:p>
            <a:pPr lvl="2" eaLnBrk="1" hangingPunct="1"/>
            <a:r>
              <a:rPr lang="en-US" smtClean="0"/>
              <a:t>U.S. Early</a:t>
            </a:r>
          </a:p>
          <a:p>
            <a:pPr lvl="2" eaLnBrk="1" hangingPunct="1"/>
            <a:r>
              <a:rPr lang="en-US" smtClean="0"/>
              <a:t>U.S. Utility</a:t>
            </a:r>
          </a:p>
          <a:p>
            <a:pPr lvl="2" eaLnBrk="1" hangingPunct="1"/>
            <a:r>
              <a:rPr lang="en-US" smtClean="0"/>
              <a:t>U.S. Hail</a:t>
            </a:r>
          </a:p>
        </p:txBody>
      </p:sp>
      <p:sp>
        <p:nvSpPr>
          <p:cNvPr id="48132" name="Text Box 4"/>
          <p:cNvSpPr txBox="1">
            <a:spLocks noChangeArrowheads="1"/>
          </p:cNvSpPr>
          <p:nvPr/>
        </p:nvSpPr>
        <p:spPr bwMode="auto">
          <a:xfrm>
            <a:off x="0" y="6669088"/>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1000">
                <a:solidFill>
                  <a:schemeClr val="folHlink"/>
                </a:solidFill>
                <a:latin typeface="Verdana" pitchFamily="34" charset="0"/>
              </a:rPr>
              <a:t>With permission of Ron Wardell</a:t>
            </a:r>
          </a:p>
        </p:txBody>
      </p:sp>
      <p:pic>
        <p:nvPicPr>
          <p:cNvPr id="48133" name="Picture 5" descr="MPPH02803J0000[1]"/>
          <p:cNvPicPr>
            <a:picLocks noChangeAspect="1" noChangeArrowheads="1"/>
          </p:cNvPicPr>
          <p:nvPr/>
        </p:nvPicPr>
        <p:blipFill>
          <a:blip r:embed="rId3">
            <a:extLst>
              <a:ext uri="{28A0092B-C50C-407E-A947-70E740481C1C}">
                <a14:useLocalDpi xmlns:a14="http://schemas.microsoft.com/office/drawing/2010/main" val="0"/>
              </a:ext>
            </a:extLst>
          </a:blip>
          <a:srcRect l="17386" t="15096" r="19618" b="22372"/>
          <a:stretch>
            <a:fillRect/>
          </a:stretch>
        </p:blipFill>
        <p:spPr bwMode="auto">
          <a:xfrm>
            <a:off x="6443663" y="4783138"/>
            <a:ext cx="270033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MPPH02838J0000[1]"/>
          <p:cNvPicPr>
            <a:picLocks noChangeAspect="1" noChangeArrowheads="1"/>
          </p:cNvPicPr>
          <p:nvPr/>
        </p:nvPicPr>
        <p:blipFill>
          <a:blip r:embed="rId4">
            <a:extLst>
              <a:ext uri="{28A0092B-C50C-407E-A947-70E740481C1C}">
                <a14:useLocalDpi xmlns:a14="http://schemas.microsoft.com/office/drawing/2010/main" val="0"/>
              </a:ext>
            </a:extLst>
          </a:blip>
          <a:srcRect l="17386" t="9294" r="9499" b="15096"/>
          <a:stretch>
            <a:fillRect/>
          </a:stretch>
        </p:blipFill>
        <p:spPr bwMode="auto">
          <a:xfrm>
            <a:off x="6443663" y="2563813"/>
            <a:ext cx="270033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8508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idgets">
  <a:themeElements>
    <a:clrScheme name="">
      <a:dk1>
        <a:srgbClr val="000000"/>
      </a:dk1>
      <a:lt1>
        <a:srgbClr val="FFFFAF"/>
      </a:lt1>
      <a:dk2>
        <a:srgbClr val="000000"/>
      </a:dk2>
      <a:lt2>
        <a:srgbClr val="808080"/>
      </a:lt2>
      <a:accent1>
        <a:srgbClr val="00CC99"/>
      </a:accent1>
      <a:accent2>
        <a:srgbClr val="3333CC"/>
      </a:accent2>
      <a:accent3>
        <a:srgbClr val="FFFFD4"/>
      </a:accent3>
      <a:accent4>
        <a:srgbClr val="000000"/>
      </a:accent4>
      <a:accent5>
        <a:srgbClr val="AAE2CA"/>
      </a:accent5>
      <a:accent6>
        <a:srgbClr val="2D2DB9"/>
      </a:accent6>
      <a:hlink>
        <a:srgbClr val="CCCCFF"/>
      </a:hlink>
      <a:folHlink>
        <a:srgbClr val="B2B2B2"/>
      </a:folHlink>
    </a:clrScheme>
    <a:fontScheme name="phidge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2075" tIns="46038" rIns="92075" bIns="46038"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2075" tIns="46038" rIns="92075" bIns="46038"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hidget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idget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idget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idget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idge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idge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idge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template-teaching</Template>
  <TotalTime>497</TotalTime>
  <Pages>28</Pages>
  <Words>1227</Words>
  <Application>Microsoft Macintosh PowerPoint</Application>
  <PresentationFormat>Letter Paper (8.5x11 in)</PresentationFormat>
  <Paragraphs>218</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phidgets</vt:lpstr>
      <vt:lpstr>Controlled Experiments</vt:lpstr>
      <vt:lpstr>Outline</vt:lpstr>
      <vt:lpstr>Scales of Measurements</vt:lpstr>
      <vt:lpstr>Nominal Scale</vt:lpstr>
      <vt:lpstr>Nominal Scale</vt:lpstr>
      <vt:lpstr>Ordinal Scale</vt:lpstr>
      <vt:lpstr>Interval Scale</vt:lpstr>
      <vt:lpstr>Ratio Scale</vt:lpstr>
      <vt:lpstr>Example: Apples</vt:lpstr>
      <vt:lpstr>Example: Apples</vt:lpstr>
      <vt:lpstr>Running Example: which interface is best for tapping (speed)?</vt:lpstr>
      <vt:lpstr>Statistics</vt:lpstr>
      <vt:lpstr>Standard Deviation</vt:lpstr>
      <vt:lpstr>PowerPoint Presentation</vt:lpstr>
      <vt:lpstr>Running Example: which interface is best for tapping (speed)?</vt:lpstr>
      <vt:lpstr>Statistics</vt:lpstr>
      <vt:lpstr>Null Hypothesis Testing Procedure</vt:lpstr>
      <vt:lpstr>Type I vs. Type II Errors</vt:lpstr>
      <vt:lpstr>Null Hypothesis Testing Procedure</vt:lpstr>
      <vt:lpstr>alpha and p-value</vt:lpstr>
      <vt:lpstr>Running Example: which interface is best for tapping (speed)?</vt:lpstr>
      <vt:lpstr>Logic of Null Hypothesis Testing</vt:lpstr>
      <vt:lpstr>Some clarifications about p-value and alpha</vt:lpstr>
      <vt:lpstr>Permissions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ways to evaluate systems</dc:title>
  <dc:creator>Saul Greenberg, University of Calgary</dc:creator>
  <cp:lastModifiedBy>Tony Tang</cp:lastModifiedBy>
  <cp:revision>146</cp:revision>
  <cp:lastPrinted>1997-08-16T21:35:18Z</cp:lastPrinted>
  <dcterms:created xsi:type="dcterms:W3CDTF">1995-05-31T16:17:40Z</dcterms:created>
  <dcterms:modified xsi:type="dcterms:W3CDTF">2014-09-14T01:32:59Z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