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2" r:id="rId2"/>
    <p:sldId id="256" r:id="rId3"/>
    <p:sldId id="261" r:id="rId4"/>
    <p:sldId id="258" r:id="rId5"/>
    <p:sldId id="259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11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407DE-E82A-3440-B5B0-A43CDA1E112D}" type="datetimeFigureOut">
              <a:rPr lang="en-US" smtClean="0"/>
              <a:t>26-09-14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41B0C-3C4E-6947-9596-BB8DCBA69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23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defRPr/>
            </a:pPr>
            <a:r>
              <a:rPr lang="en-US" dirty="0" smtClean="0"/>
              <a:t>determining the methods you choose to investigate a problem</a:t>
            </a:r>
          </a:p>
          <a:p>
            <a:pPr lvl="1">
              <a:defRPr/>
            </a:pPr>
            <a:r>
              <a:rPr lang="en-US" dirty="0" smtClean="0"/>
              <a:t>enumerating distinct options from which to choose</a:t>
            </a:r>
          </a:p>
          <a:p>
            <a:pPr lvl="1">
              <a:defRPr/>
            </a:pPr>
            <a:r>
              <a:rPr lang="en-US" dirty="0" smtClean="0"/>
              <a:t>defining the criteria, or heuristics, according to which you make your choices</a:t>
            </a:r>
            <a:endParaRPr lang="en-CA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41B0C-3C4E-6947-9596-BB8DCBA696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62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D2B1-5604-4840-A506-AAFD3CFE9EB1}" type="datetimeFigureOut">
              <a:rPr lang="en-US" smtClean="0"/>
              <a:t>26-09-14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0177-EAEC-7E44-9B3E-4798A2EF3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D2B1-5604-4840-A506-AAFD3CFE9EB1}" type="datetimeFigureOut">
              <a:rPr lang="en-US" smtClean="0"/>
              <a:t>26-09-14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0177-EAEC-7E44-9B3E-4798A2EF3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7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D2B1-5604-4840-A506-AAFD3CFE9EB1}" type="datetimeFigureOut">
              <a:rPr lang="en-US" smtClean="0"/>
              <a:t>26-09-14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0177-EAEC-7E44-9B3E-4798A2EF3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33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D2B1-5604-4840-A506-AAFD3CFE9EB1}" type="datetimeFigureOut">
              <a:rPr lang="en-US" smtClean="0"/>
              <a:t>26-09-14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0177-EAEC-7E44-9B3E-4798A2EF3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3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D2B1-5604-4840-A506-AAFD3CFE9EB1}" type="datetimeFigureOut">
              <a:rPr lang="en-US" smtClean="0"/>
              <a:t>26-09-14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0177-EAEC-7E44-9B3E-4798A2EF3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1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D2B1-5604-4840-A506-AAFD3CFE9EB1}" type="datetimeFigureOut">
              <a:rPr lang="en-US" smtClean="0"/>
              <a:t>26-09-14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0177-EAEC-7E44-9B3E-4798A2EF3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0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D2B1-5604-4840-A506-AAFD3CFE9EB1}" type="datetimeFigureOut">
              <a:rPr lang="en-US" smtClean="0"/>
              <a:t>26-09-14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0177-EAEC-7E44-9B3E-4798A2EF3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D2B1-5604-4840-A506-AAFD3CFE9EB1}" type="datetimeFigureOut">
              <a:rPr lang="en-US" smtClean="0"/>
              <a:t>26-09-14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0177-EAEC-7E44-9B3E-4798A2EF3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8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D2B1-5604-4840-A506-AAFD3CFE9EB1}" type="datetimeFigureOut">
              <a:rPr lang="en-US" smtClean="0"/>
              <a:t>26-09-14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0177-EAEC-7E44-9B3E-4798A2EF3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1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D2B1-5604-4840-A506-AAFD3CFE9EB1}" type="datetimeFigureOut">
              <a:rPr lang="en-US" smtClean="0"/>
              <a:t>26-09-14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0177-EAEC-7E44-9B3E-4798A2EF3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ED2B1-5604-4840-A506-AAFD3CFE9EB1}" type="datetimeFigureOut">
              <a:rPr lang="en-US" smtClean="0"/>
              <a:t>26-09-14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0177-EAEC-7E44-9B3E-4798A2EF3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2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ED2B1-5604-4840-A506-AAFD3CFE9EB1}" type="datetimeFigureOut">
              <a:rPr lang="en-US" smtClean="0"/>
              <a:t>26-09-14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00177-EAEC-7E44-9B3E-4798A2EF3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2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STUFF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 in your P0</a:t>
            </a:r>
          </a:p>
          <a:p>
            <a:endParaRPr lang="en-US" dirty="0"/>
          </a:p>
          <a:p>
            <a:r>
              <a:rPr lang="en-US" dirty="0" smtClean="0"/>
              <a:t>P1 is now considered “assigned.”</a:t>
            </a:r>
          </a:p>
          <a:p>
            <a:endParaRPr lang="en-US" dirty="0"/>
          </a:p>
          <a:p>
            <a:r>
              <a:rPr lang="en-US" dirty="0" smtClean="0"/>
              <a:t>A2 is now considered “assigned.”</a:t>
            </a:r>
          </a:p>
          <a:p>
            <a:endParaRPr lang="en-US" dirty="0"/>
          </a:p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60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9 – Ideation Exercises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24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three roles that creativity has in design?</a:t>
            </a:r>
          </a:p>
          <a:p>
            <a:r>
              <a:rPr lang="en-US" dirty="0" smtClean="0"/>
              <a:t>Describe the design funnel.</a:t>
            </a:r>
          </a:p>
          <a:p>
            <a:endParaRPr lang="en-US" dirty="0"/>
          </a:p>
          <a:p>
            <a:r>
              <a:rPr lang="en-US" dirty="0" smtClean="0"/>
              <a:t>From your A1: what is something that inspires you (in relation to interaction design)?</a:t>
            </a:r>
          </a:p>
          <a:p>
            <a:r>
              <a:rPr lang="en-US" dirty="0" smtClean="0"/>
              <a:t>From your A1: what is something that irritates you (in relation to interaction design)?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2106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59322"/>
            <a:ext cx="9144625" cy="623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23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-1" y="259322"/>
            <a:ext cx="9144625" cy="623710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0774" y="466175"/>
            <a:ext cx="8778240" cy="6309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Activity </a:t>
            </a:r>
            <a:r>
              <a:rPr lang="en-US" sz="4400" dirty="0" smtClean="0"/>
              <a:t>(10 </a:t>
            </a:r>
            <a:r>
              <a:rPr lang="en-US" sz="4400" dirty="0" err="1" smtClean="0"/>
              <a:t>mins</a:t>
            </a:r>
            <a:r>
              <a:rPr lang="en-US" sz="4400" dirty="0" smtClean="0"/>
              <a:t>)</a:t>
            </a:r>
            <a:endParaRPr lang="en-US" dirty="0" smtClean="0"/>
          </a:p>
          <a:p>
            <a:endParaRPr lang="en-US" sz="2400" dirty="0" smtClean="0"/>
          </a:p>
          <a:p>
            <a:r>
              <a:rPr lang="en-US" sz="2400" b="1" dirty="0" smtClean="0"/>
              <a:t>Scenario</a:t>
            </a:r>
            <a:r>
              <a:rPr lang="en-US" sz="2400" dirty="0" smtClean="0"/>
              <a:t>: City of Calgary is going to put a bin on every street corner in the city. Design the bin. What do you do to support this design?</a:t>
            </a:r>
          </a:p>
          <a:p>
            <a:endParaRPr lang="en-US" sz="2400" dirty="0"/>
          </a:p>
          <a:p>
            <a:r>
              <a:rPr lang="en-US" sz="2400" dirty="0" smtClean="0"/>
              <a:t>Break into groups of 3-4 for this. Select an interesting idea and be prepared to discuss aloud with the class.</a:t>
            </a:r>
          </a:p>
          <a:p>
            <a:endParaRPr lang="en-US" sz="2400" dirty="0"/>
          </a:p>
          <a:p>
            <a:r>
              <a:rPr lang="en-US" sz="2400" dirty="0" smtClean="0"/>
              <a:t>Consider:</a:t>
            </a:r>
            <a:endParaRPr lang="en-US" sz="2400" dirty="0"/>
          </a:p>
          <a:p>
            <a:pPr lvl="1" indent="-457200">
              <a:buFontTx/>
              <a:buAutoNum type="arabicPeriod"/>
            </a:pPr>
            <a:r>
              <a:rPr lang="en-US" sz="2400" dirty="0" smtClean="0"/>
              <a:t>How would you find out who are </a:t>
            </a:r>
            <a:r>
              <a:rPr lang="en-US" sz="2400" dirty="0" smtClean="0"/>
              <a:t>the users? Who are the stakeholders</a:t>
            </a:r>
            <a:r>
              <a:rPr lang="en-US" sz="2400" dirty="0" smtClean="0"/>
              <a:t>? What </a:t>
            </a:r>
            <a:r>
              <a:rPr lang="en-US" sz="2400" dirty="0" smtClean="0"/>
              <a:t>are their needs</a:t>
            </a:r>
            <a:r>
              <a:rPr lang="en-US" sz="2400" dirty="0"/>
              <a:t>? What IDEO methods would you use to understand this design problem</a:t>
            </a:r>
            <a:r>
              <a:rPr lang="en-US" sz="2400" dirty="0" smtClean="0"/>
              <a:t>? (5 </a:t>
            </a:r>
            <a:r>
              <a:rPr lang="en-US" sz="2400" dirty="0" err="1" smtClean="0"/>
              <a:t>mins</a:t>
            </a:r>
            <a:r>
              <a:rPr lang="en-US" sz="2400" dirty="0" smtClean="0"/>
              <a:t>)</a:t>
            </a:r>
            <a:endParaRPr lang="en-US" sz="2400" dirty="0"/>
          </a:p>
          <a:p>
            <a:pPr marL="457200" indent="-457200">
              <a:buAutoNum type="arabicPeriod"/>
            </a:pPr>
            <a:endParaRPr lang="en-US" sz="2400" dirty="0" smtClean="0"/>
          </a:p>
          <a:p>
            <a:r>
              <a:rPr lang="en-US" sz="2400" dirty="0" smtClean="0"/>
              <a:t>2. 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What </a:t>
            </a:r>
            <a:r>
              <a:rPr lang="en-US" sz="2400" dirty="0" smtClean="0"/>
              <a:t>are important design considerations</a:t>
            </a:r>
            <a:r>
              <a:rPr lang="en-US" sz="2400" dirty="0" smtClean="0"/>
              <a:t>? </a:t>
            </a:r>
            <a:r>
              <a:rPr lang="en-US" sz="2400" dirty="0" smtClean="0"/>
              <a:t>Create a list of at least five. Then, pick one that you think is important, and what the justification for picking this one is. (5 </a:t>
            </a:r>
            <a:r>
              <a:rPr lang="en-US" sz="2400" dirty="0" err="1" smtClean="0"/>
              <a:t>mins</a:t>
            </a:r>
            <a:r>
              <a:rPr lang="en-US" sz="2400" dirty="0" smtClean="0"/>
              <a:t>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53607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Research</a:t>
            </a:r>
          </a:p>
          <a:p>
            <a:pPr lvl="1"/>
            <a:r>
              <a:rPr lang="en-US" dirty="0" smtClean="0"/>
              <a:t>Stakeout some current trash cans to see how people use them</a:t>
            </a:r>
          </a:p>
          <a:p>
            <a:pPr lvl="1"/>
            <a:r>
              <a:rPr lang="en-US" dirty="0" smtClean="0"/>
              <a:t>Watch people use it</a:t>
            </a:r>
          </a:p>
          <a:p>
            <a:pPr lvl="1"/>
            <a:r>
              <a:rPr lang="en-US" dirty="0" smtClean="0"/>
              <a:t>Interview the people that maintain it</a:t>
            </a:r>
          </a:p>
          <a:p>
            <a:pPr lvl="1"/>
            <a:r>
              <a:rPr lang="en-US" dirty="0" smtClean="0"/>
              <a:t>Find out </a:t>
            </a:r>
            <a:r>
              <a:rPr lang="en-US" dirty="0" err="1" smtClean="0"/>
              <a:t>wherwhich</a:t>
            </a:r>
            <a:r>
              <a:rPr lang="en-US" dirty="0" smtClean="0"/>
              <a:t> </a:t>
            </a:r>
            <a:r>
              <a:rPr lang="en-US" dirty="0" err="1" smtClean="0"/>
              <a:t>garbaghotspots</a:t>
            </a:r>
            <a:r>
              <a:rPr lang="en-US" dirty="0" smtClean="0"/>
              <a:t> for garbage</a:t>
            </a:r>
          </a:p>
          <a:p>
            <a:pPr lvl="1"/>
            <a:r>
              <a:rPr lang="en-US" dirty="0" smtClean="0"/>
              <a:t>Do people actually use the bins that have multiple holes</a:t>
            </a:r>
          </a:p>
          <a:p>
            <a:pPr lvl="1"/>
            <a:r>
              <a:rPr lang="en-US" dirty="0" smtClean="0"/>
              <a:t>What happens when the bins are full?</a:t>
            </a:r>
          </a:p>
          <a:p>
            <a:pPr lvl="1"/>
            <a:r>
              <a:rPr lang="en-US" dirty="0" smtClean="0"/>
              <a:t>Be a garbage can</a:t>
            </a:r>
          </a:p>
          <a:p>
            <a:pPr lvl="1"/>
            <a:r>
              <a:rPr lang="en-US" dirty="0" err="1" smtClean="0"/>
              <a:t>Timelapse</a:t>
            </a:r>
            <a:r>
              <a:rPr lang="en-US" dirty="0" smtClean="0"/>
              <a:t> video of the bin – “test bin”</a:t>
            </a:r>
          </a:p>
          <a:p>
            <a:pPr lvl="1"/>
            <a:r>
              <a:rPr lang="en-US" dirty="0" smtClean="0"/>
              <a:t>Cost this out</a:t>
            </a:r>
          </a:p>
          <a:p>
            <a:pPr lvl="1"/>
            <a:r>
              <a:rPr lang="en-US" dirty="0" smtClean="0"/>
              <a:t>Users: also garbage collectors, homeless person – follow them around</a:t>
            </a:r>
          </a:p>
          <a:p>
            <a:pPr lvl="1"/>
            <a:r>
              <a:rPr lang="en-US" dirty="0" smtClean="0"/>
              <a:t>Find people that litter and ask why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Design ideas</a:t>
            </a:r>
          </a:p>
          <a:p>
            <a:r>
              <a:rPr lang="en-US" dirty="0" smtClean="0"/>
              <a:t>* easy to see</a:t>
            </a:r>
          </a:p>
          <a:p>
            <a:r>
              <a:rPr lang="en-US" dirty="0" smtClean="0"/>
              <a:t>Use lasers to classify garbage types</a:t>
            </a:r>
          </a:p>
          <a:p>
            <a:r>
              <a:rPr lang="en-US" dirty="0" smtClean="0"/>
              <a:t>Prevent theft of the bins</a:t>
            </a:r>
          </a:p>
          <a:p>
            <a:r>
              <a:rPr lang="en-US" dirty="0" smtClean="0"/>
              <a:t>Closed on top</a:t>
            </a:r>
          </a:p>
          <a:p>
            <a:r>
              <a:rPr lang="en-US" dirty="0" smtClean="0"/>
              <a:t>Low cost, easy to </a:t>
            </a:r>
            <a:r>
              <a:rPr lang="en-US" dirty="0" err="1" smtClean="0"/>
              <a:t>replac</a:t>
            </a:r>
            <a:endParaRPr lang="en-US" dirty="0" smtClean="0"/>
          </a:p>
          <a:p>
            <a:r>
              <a:rPr lang="en-US" dirty="0" err="1" smtClean="0"/>
              <a:t>Vandalaizm</a:t>
            </a:r>
            <a:endParaRPr lang="en-US" dirty="0" smtClean="0"/>
          </a:p>
          <a:p>
            <a:r>
              <a:rPr lang="en-US" dirty="0" smtClean="0"/>
              <a:t>Cemented</a:t>
            </a:r>
          </a:p>
          <a:p>
            <a:r>
              <a:rPr lang="en-US" dirty="0" smtClean="0"/>
              <a:t>Goes into the ground</a:t>
            </a:r>
          </a:p>
          <a:p>
            <a:r>
              <a:rPr lang="en-US" dirty="0" smtClean="0"/>
              <a:t>Clamped down or not</a:t>
            </a:r>
          </a:p>
          <a:p>
            <a:r>
              <a:rPr lang="en-US" dirty="0" smtClean="0"/>
              <a:t>Durability</a:t>
            </a:r>
          </a:p>
          <a:p>
            <a:r>
              <a:rPr lang="en-US" dirty="0" smtClean="0"/>
              <a:t>Accessibility for cleaner</a:t>
            </a:r>
          </a:p>
          <a:p>
            <a:r>
              <a:rPr lang="en-US" dirty="0" smtClean="0"/>
              <a:t>Size: --- big enough – big</a:t>
            </a:r>
          </a:p>
          <a:p>
            <a:r>
              <a:rPr lang="en-US" dirty="0" smtClean="0"/>
              <a:t>Same as robot arm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877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387</Words>
  <Application>Microsoft Macintosh PowerPoint</Application>
  <PresentationFormat>On-screen Show (4:3)</PresentationFormat>
  <Paragraphs>57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STUFF</vt:lpstr>
      <vt:lpstr>Lecture 9 – Ideation Exercises</vt:lpstr>
      <vt:lpstr>Questions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9 – Ideation Exercises</dc:title>
  <dc:creator>Tony Tang</dc:creator>
  <cp:lastModifiedBy>Tony Tang</cp:lastModifiedBy>
  <cp:revision>5</cp:revision>
  <dcterms:created xsi:type="dcterms:W3CDTF">2014-09-23T16:57:13Z</dcterms:created>
  <dcterms:modified xsi:type="dcterms:W3CDTF">2014-09-26T16:50:11Z</dcterms:modified>
</cp:coreProperties>
</file>