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2" r:id="rId2"/>
    <p:sldId id="256" r:id="rId3"/>
    <p:sldId id="265" r:id="rId4"/>
    <p:sldId id="257" r:id="rId5"/>
    <p:sldId id="258" r:id="rId6"/>
    <p:sldId id="263" r:id="rId7"/>
    <p:sldId id="259" r:id="rId8"/>
    <p:sldId id="264" r:id="rId9"/>
    <p:sldId id="260" r:id="rId10"/>
    <p:sldId id="266" r:id="rId11"/>
    <p:sldId id="267" r:id="rId12"/>
    <p:sldId id="26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10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7CAF5E-E2F6-9443-9432-70AB0FF16249}" type="datetimeFigureOut">
              <a:rPr lang="en-US" smtClean="0"/>
              <a:t>24-09-14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CF005-BE6A-7C42-B30B-4E69F0ED57E8}" type="slidenum">
              <a:rPr lang="en-US" smtClean="0"/>
              <a:t>‹#›</a:t>
            </a:fld>
            <a:endParaRPr lang="en-US"/>
          </a:p>
        </p:txBody>
      </p:sp>
    </p:spTree>
    <p:extLst>
      <p:ext uri="{BB962C8B-B14F-4D97-AF65-F5344CB8AC3E}">
        <p14:creationId xmlns:p14="http://schemas.microsoft.com/office/powerpoint/2010/main" val="405819165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http://</a:t>
            </a:r>
            <a:r>
              <a:rPr lang="en-US" dirty="0" err="1" smtClean="0"/>
              <a:t>speckyboy.com</a:t>
            </a:r>
            <a:r>
              <a:rPr lang="en-US" dirty="0" smtClean="0"/>
              <a:t>/2010/06/24/10-effective-video-examples-of-paper-prototyping/</a:t>
            </a:r>
          </a:p>
          <a:p>
            <a:endParaRPr lang="en-US" dirty="0"/>
          </a:p>
        </p:txBody>
      </p:sp>
      <p:sp>
        <p:nvSpPr>
          <p:cNvPr id="4" name="Slide Number Placeholder 3"/>
          <p:cNvSpPr>
            <a:spLocks noGrp="1"/>
          </p:cNvSpPr>
          <p:nvPr>
            <p:ph type="sldNum" sz="quarter" idx="10"/>
          </p:nvPr>
        </p:nvSpPr>
        <p:spPr/>
        <p:txBody>
          <a:bodyPr/>
          <a:lstStyle/>
          <a:p>
            <a:fld id="{2C9EC02C-7862-C04F-88CF-B6FBE0D0E7F9}" type="slidenum">
              <a:rPr lang="en-US" smtClean="0"/>
              <a:pPr/>
              <a:t>9</a:t>
            </a:fld>
            <a:endParaRPr lang="en-US"/>
          </a:p>
        </p:txBody>
      </p:sp>
    </p:spTree>
    <p:extLst>
      <p:ext uri="{BB962C8B-B14F-4D97-AF65-F5344CB8AC3E}">
        <p14:creationId xmlns:p14="http://schemas.microsoft.com/office/powerpoint/2010/main" val="496536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E7B8A0-9090-584E-A356-248A0BA1BC0D}" type="datetimeFigureOut">
              <a:rPr lang="en-US" smtClean="0"/>
              <a:t>24-09-14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21682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7B8A0-9090-584E-A356-248A0BA1BC0D}" type="datetimeFigureOut">
              <a:rPr lang="en-US" smtClean="0"/>
              <a:t>24-09-14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1760151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7B8A0-9090-584E-A356-248A0BA1BC0D}" type="datetimeFigureOut">
              <a:rPr lang="en-US" smtClean="0"/>
              <a:t>24-09-14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239756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E7B8A0-9090-584E-A356-248A0BA1BC0D}" type="datetimeFigureOut">
              <a:rPr lang="en-US" smtClean="0"/>
              <a:t>24-09-14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60393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E7B8A0-9090-584E-A356-248A0BA1BC0D}" type="datetimeFigureOut">
              <a:rPr lang="en-US" smtClean="0"/>
              <a:t>24-09-14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2286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E7B8A0-9090-584E-A356-248A0BA1BC0D}" type="datetimeFigureOut">
              <a:rPr lang="en-US" smtClean="0"/>
              <a:t>24-09-14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3210248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E7B8A0-9090-584E-A356-248A0BA1BC0D}" type="datetimeFigureOut">
              <a:rPr lang="en-US" smtClean="0"/>
              <a:t>24-09-14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698980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E7B8A0-9090-584E-A356-248A0BA1BC0D}" type="datetimeFigureOut">
              <a:rPr lang="en-US" smtClean="0"/>
              <a:t>24-09-14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133458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7B8A0-9090-584E-A356-248A0BA1BC0D}" type="datetimeFigureOut">
              <a:rPr lang="en-US" smtClean="0"/>
              <a:t>24-09-14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425402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7B8A0-9090-584E-A356-248A0BA1BC0D}" type="datetimeFigureOut">
              <a:rPr lang="en-US" smtClean="0"/>
              <a:t>24-09-14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236747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7B8A0-9090-584E-A356-248A0BA1BC0D}" type="datetimeFigureOut">
              <a:rPr lang="en-US" smtClean="0"/>
              <a:t>24-09-14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32C2B8-EB94-344D-BE39-C79131711DA6}" type="slidenum">
              <a:rPr lang="en-US" smtClean="0"/>
              <a:t>‹#›</a:t>
            </a:fld>
            <a:endParaRPr lang="en-US"/>
          </a:p>
        </p:txBody>
      </p:sp>
    </p:spTree>
    <p:extLst>
      <p:ext uri="{BB962C8B-B14F-4D97-AF65-F5344CB8AC3E}">
        <p14:creationId xmlns:p14="http://schemas.microsoft.com/office/powerpoint/2010/main" val="4518437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7B8A0-9090-584E-A356-248A0BA1BC0D}" type="datetimeFigureOut">
              <a:rPr lang="en-US" smtClean="0"/>
              <a:t>24-09-14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32C2B8-EB94-344D-BE39-C79131711DA6}" type="slidenum">
              <a:rPr lang="en-US" smtClean="0"/>
              <a:t>‹#›</a:t>
            </a:fld>
            <a:endParaRPr lang="en-US"/>
          </a:p>
        </p:txBody>
      </p:sp>
    </p:spTree>
    <p:extLst>
      <p:ext uri="{BB962C8B-B14F-4D97-AF65-F5344CB8AC3E}">
        <p14:creationId xmlns:p14="http://schemas.microsoft.com/office/powerpoint/2010/main" val="310218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F5887A73-35C7-7A4B-A6C6-784A660F531C}" type="slidenum">
              <a:rPr lang="en-US" smtClean="0"/>
              <a:pPr/>
              <a:t>1</a:t>
            </a:fld>
            <a:endParaRPr lang="en-US"/>
          </a:p>
        </p:txBody>
      </p:sp>
      <p:pic>
        <p:nvPicPr>
          <p:cNvPr id="6" name="Picture 5" descr="Screenshot_2013-10-23-18-03-5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9229" y="0"/>
            <a:ext cx="4114800" cy="6858000"/>
          </a:xfrm>
          <a:prstGeom prst="rect">
            <a:avLst/>
          </a:prstGeom>
        </p:spPr>
      </p:pic>
    </p:spTree>
    <p:extLst>
      <p:ext uri="{BB962C8B-B14F-4D97-AF65-F5344CB8AC3E}">
        <p14:creationId xmlns:p14="http://schemas.microsoft.com/office/powerpoint/2010/main" val="63280894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A2</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Consider three different design scenarios.</a:t>
            </a:r>
          </a:p>
          <a:p>
            <a:r>
              <a:rPr lang="en-US" dirty="0" smtClean="0"/>
              <a:t>For each scenario, choose one method from each of the four IDEO categories (look, ask, learn, try) that you would use to address the design scenario. Provide some detail as to how you would apply these methods, and importantly, justify your choice of methods.</a:t>
            </a:r>
          </a:p>
          <a:p>
            <a:r>
              <a:rPr lang="en-US" dirty="0" smtClean="0"/>
              <a:t>Choose methods that allow you to triangulate your understanding of the situation—that is, the methods should all complement each other.</a:t>
            </a:r>
          </a:p>
        </p:txBody>
      </p:sp>
      <p:sp>
        <p:nvSpPr>
          <p:cNvPr id="4" name="Slide Number Placeholder 3"/>
          <p:cNvSpPr>
            <a:spLocks noGrp="1"/>
          </p:cNvSpPr>
          <p:nvPr>
            <p:ph type="sldNum" sz="quarter" idx="12"/>
          </p:nvPr>
        </p:nvSpPr>
        <p:spPr/>
        <p:txBody>
          <a:bodyPr/>
          <a:lstStyle/>
          <a:p>
            <a:fld id="{F5887A73-35C7-7A4B-A6C6-784A660F531C}" type="slidenum">
              <a:rPr lang="en-US" smtClean="0"/>
              <a:pPr/>
              <a:t>10</a:t>
            </a:fld>
            <a:endParaRPr lang="en-US"/>
          </a:p>
        </p:txBody>
      </p:sp>
    </p:spTree>
    <p:extLst>
      <p:ext uri="{BB962C8B-B14F-4D97-AF65-F5344CB8AC3E}">
        <p14:creationId xmlns:p14="http://schemas.microsoft.com/office/powerpoint/2010/main" val="145099745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P0 (Refined) due Friday</a:t>
            </a:r>
            <a:endParaRPr lang="en-US" dirty="0"/>
          </a:p>
        </p:txBody>
      </p:sp>
      <p:sp>
        <p:nvSpPr>
          <p:cNvPr id="3" name="Content Placeholder 2"/>
          <p:cNvSpPr>
            <a:spLocks noGrp="1"/>
          </p:cNvSpPr>
          <p:nvPr>
            <p:ph idx="1"/>
          </p:nvPr>
        </p:nvSpPr>
        <p:spPr/>
        <p:txBody>
          <a:bodyPr/>
          <a:lstStyle/>
          <a:p>
            <a:r>
              <a:rPr lang="en-US" dirty="0" smtClean="0"/>
              <a:t>In a binder – 1” – 1 ½” thick.</a:t>
            </a:r>
          </a:p>
          <a:p>
            <a:endParaRPr lang="en-US" dirty="0"/>
          </a:p>
        </p:txBody>
      </p:sp>
    </p:spTree>
    <p:extLst>
      <p:ext uri="{BB962C8B-B14F-4D97-AF65-F5344CB8AC3E}">
        <p14:creationId xmlns:p14="http://schemas.microsoft.com/office/powerpoint/2010/main" val="1274110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dirty="0" smtClean="0">
                <a:ea typeface="+mj-ea"/>
              </a:rPr>
              <a:t>Quick &amp; Dirty Prototyping</a:t>
            </a:r>
            <a:endParaRPr dirty="0">
              <a:ea typeface="+mj-ea"/>
            </a:endParaRPr>
          </a:p>
        </p:txBody>
      </p:sp>
      <p:sp>
        <p:nvSpPr>
          <p:cNvPr id="3" name="Content Placeholder 2"/>
          <p:cNvSpPr>
            <a:spLocks noGrp="1"/>
          </p:cNvSpPr>
          <p:nvPr>
            <p:ph idx="1"/>
          </p:nvPr>
        </p:nvSpPr>
        <p:spPr>
          <a:xfrm>
            <a:off x="457200" y="1600200"/>
            <a:ext cx="8229600" cy="2362200"/>
          </a:xfrm>
        </p:spPr>
        <p:txBody>
          <a:bodyPr/>
          <a:lstStyle/>
          <a:p>
            <a:r>
              <a:rPr b="1" u="sng" dirty="0">
                <a:latin typeface="Calibri" charset="0"/>
              </a:rPr>
              <a:t>Quick Activity:</a:t>
            </a:r>
            <a:r>
              <a:rPr dirty="0">
                <a:latin typeface="Calibri" charset="0"/>
              </a:rPr>
              <a:t>   Need 1 volunteer</a:t>
            </a:r>
          </a:p>
          <a:p>
            <a:pPr>
              <a:buFont typeface="Wingdings" charset="0"/>
              <a:buChar char="§"/>
            </a:pPr>
            <a:endParaRPr b="1" u="sng" dirty="0">
              <a:latin typeface="Calibri" charset="0"/>
            </a:endParaRPr>
          </a:p>
          <a:p>
            <a:r>
              <a:rPr dirty="0">
                <a:latin typeface="Calibri" charset="0"/>
              </a:rPr>
              <a:t>Using this marker, paper, and tape, prototype a </a:t>
            </a:r>
            <a:r>
              <a:rPr i="1" dirty="0">
                <a:latin typeface="Calibri" charset="0"/>
              </a:rPr>
              <a:t>barcode scanner </a:t>
            </a:r>
            <a:r>
              <a:rPr dirty="0">
                <a:latin typeface="Calibri" charset="0"/>
              </a:rPr>
              <a:t>in </a:t>
            </a:r>
            <a:r>
              <a:rPr lang="en-US" b="1" dirty="0" smtClean="0">
                <a:latin typeface="Calibri" charset="0"/>
              </a:rPr>
              <a:t>1</a:t>
            </a:r>
            <a:r>
              <a:rPr b="1" dirty="0" smtClean="0">
                <a:latin typeface="Calibri" charset="0"/>
              </a:rPr>
              <a:t> minute </a:t>
            </a:r>
            <a:r>
              <a:rPr b="1" dirty="0">
                <a:latin typeface="Calibri" charset="0"/>
              </a:rPr>
              <a:t>or less</a:t>
            </a:r>
          </a:p>
          <a:p>
            <a:pPr>
              <a:buFont typeface="Wingdings" charset="0"/>
              <a:buChar char="§"/>
            </a:pPr>
            <a:endParaRPr dirty="0">
              <a:latin typeface="Calibri" charset="0"/>
            </a:endParaRPr>
          </a:p>
        </p:txBody>
      </p:sp>
    </p:spTree>
    <p:extLst>
      <p:ext uri="{BB962C8B-B14F-4D97-AF65-F5344CB8AC3E}">
        <p14:creationId xmlns:p14="http://schemas.microsoft.com/office/powerpoint/2010/main" val="30626854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481 – 8 - try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833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Explain two distinct roles of the TRY IDEO techniques—both early on in the design process, and later in the design process.</a:t>
            </a:r>
          </a:p>
          <a:p>
            <a:r>
              <a:rPr lang="en-US" dirty="0" smtClean="0"/>
              <a:t>Contrast how you might use empathy tools vs. the use of paper prototypes.</a:t>
            </a:r>
          </a:p>
          <a:p>
            <a:r>
              <a:rPr lang="en-US" dirty="0" smtClean="0"/>
              <a:t>In regard to the IDEO design methods as a whole set, what does the term “triangulate” mean?</a:t>
            </a:r>
            <a:endParaRPr lang="en-US" dirty="0"/>
          </a:p>
        </p:txBody>
      </p:sp>
    </p:spTree>
    <p:extLst>
      <p:ext uri="{BB962C8B-B14F-4D97-AF65-F5344CB8AC3E}">
        <p14:creationId xmlns:p14="http://schemas.microsoft.com/office/powerpoint/2010/main" val="2845312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Elderly: Coke Fail?</a:t>
            </a:r>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4</a:t>
            </a:fld>
            <a:endParaRPr lang="en-US"/>
          </a:p>
        </p:txBody>
      </p:sp>
      <p:sp>
        <p:nvSpPr>
          <p:cNvPr id="3" name="Content Placeholder 2"/>
          <p:cNvSpPr>
            <a:spLocks noGrp="1"/>
          </p:cNvSpPr>
          <p:nvPr>
            <p:ph idx="1"/>
          </p:nvPr>
        </p:nvSpPr>
        <p:spPr/>
        <p:txBody>
          <a:bodyPr/>
          <a:lstStyle/>
          <a:p>
            <a:r>
              <a:rPr lang="en-US" dirty="0" smtClean="0"/>
              <a:t>video</a:t>
            </a:r>
            <a:endParaRPr lang="en-US" dirty="0"/>
          </a:p>
        </p:txBody>
      </p:sp>
    </p:spTree>
    <p:extLst>
      <p:ext uri="{BB962C8B-B14F-4D97-AF65-F5344CB8AC3E}">
        <p14:creationId xmlns:p14="http://schemas.microsoft.com/office/powerpoint/2010/main" val="268546826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u="sng" dirty="0">
                <a:latin typeface="Calibri" charset="0"/>
              </a:rPr>
              <a:t>Quick Activity:</a:t>
            </a:r>
            <a:r>
              <a:rPr lang="en-US" dirty="0">
                <a:latin typeface="Calibri" charset="0"/>
              </a:rPr>
              <a:t>  </a:t>
            </a:r>
            <a:r>
              <a:rPr lang="en-US" dirty="0" smtClean="0">
                <a:latin typeface="Calibri" charset="0"/>
              </a:rPr>
              <a:t>Need </a:t>
            </a:r>
            <a:r>
              <a:rPr lang="en-US" dirty="0">
                <a:latin typeface="Calibri" charset="0"/>
              </a:rPr>
              <a:t>1 volunteer who has their cell phone with them that </a:t>
            </a:r>
            <a:r>
              <a:rPr lang="en-US" dirty="0" smtClean="0">
                <a:latin typeface="Calibri" charset="0"/>
              </a:rPr>
              <a:t>has (free) </a:t>
            </a:r>
            <a:r>
              <a:rPr lang="en-US" dirty="0">
                <a:latin typeface="Calibri" charset="0"/>
              </a:rPr>
              <a:t>text messaging</a:t>
            </a:r>
          </a:p>
          <a:p>
            <a:pPr>
              <a:buFont typeface="Wingdings" charset="0"/>
              <a:buChar char="§"/>
            </a:pPr>
            <a:endParaRPr lang="en-US" b="1" u="sng" dirty="0">
              <a:latin typeface="Calibri" charset="0"/>
            </a:endParaRPr>
          </a:p>
          <a:p>
            <a:r>
              <a:rPr lang="en-US" dirty="0" smtClean="0">
                <a:latin typeface="Calibri" charset="0"/>
              </a:rPr>
              <a:t>Stand up, with one hand holding the table in front </a:t>
            </a:r>
            <a:r>
              <a:rPr lang="en-US" dirty="0" smtClean="0">
                <a:latin typeface="Calibri" charset="0"/>
              </a:rPr>
              <a:t>of you. With your eyes focused on the board, </a:t>
            </a:r>
            <a:r>
              <a:rPr lang="en-US" dirty="0" smtClean="0">
                <a:latin typeface="Calibri" charset="0"/>
              </a:rPr>
              <a:t>try </a:t>
            </a:r>
            <a:r>
              <a:rPr lang="en-US" dirty="0">
                <a:latin typeface="Calibri" charset="0"/>
              </a:rPr>
              <a:t>to send a text message to </a:t>
            </a:r>
            <a:r>
              <a:rPr lang="en-US" dirty="0" smtClean="0">
                <a:latin typeface="Calibri" charset="0"/>
              </a:rPr>
              <a:t>403-805-6436</a:t>
            </a:r>
          </a:p>
          <a:p>
            <a:endParaRPr lang="en-US" dirty="0" smtClean="0">
              <a:latin typeface="Calibri" charset="0"/>
            </a:endParaRPr>
          </a:p>
          <a:p>
            <a:r>
              <a:rPr lang="en-US" dirty="0" smtClean="0">
                <a:latin typeface="Calibri" charset="0"/>
              </a:rPr>
              <a:t>You have one minute.</a:t>
            </a:r>
            <a:endParaRPr lang="en-US" dirty="0">
              <a:latin typeface="Calibri" charset="0"/>
            </a:endParaRPr>
          </a:p>
          <a:p>
            <a:endParaRPr lang="en-US" dirty="0"/>
          </a:p>
        </p:txBody>
      </p:sp>
      <p:sp>
        <p:nvSpPr>
          <p:cNvPr id="4" name="Slide Number Placeholder 3"/>
          <p:cNvSpPr>
            <a:spLocks noGrp="1"/>
          </p:cNvSpPr>
          <p:nvPr>
            <p:ph type="sldNum" sz="quarter" idx="12"/>
          </p:nvPr>
        </p:nvSpPr>
        <p:spPr/>
        <p:txBody>
          <a:bodyPr/>
          <a:lstStyle/>
          <a:p>
            <a:fld id="{F5887A73-35C7-7A4B-A6C6-784A660F531C}" type="slidenum">
              <a:rPr lang="en-US" smtClean="0"/>
              <a:pPr/>
              <a:t>5</a:t>
            </a:fld>
            <a:endParaRPr lang="en-US"/>
          </a:p>
        </p:txBody>
      </p:sp>
    </p:spTree>
    <p:extLst>
      <p:ext uri="{BB962C8B-B14F-4D97-AF65-F5344CB8AC3E}">
        <p14:creationId xmlns:p14="http://schemas.microsoft.com/office/powerpoint/2010/main" val="18259412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84790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Quick exercise</a:t>
            </a:r>
            <a:endParaRPr lang="en-US" dirty="0"/>
          </a:p>
        </p:txBody>
      </p:sp>
      <p:sp>
        <p:nvSpPr>
          <p:cNvPr id="4" name="Content Placeholder 3"/>
          <p:cNvSpPr>
            <a:spLocks noGrp="1"/>
          </p:cNvSpPr>
          <p:nvPr>
            <p:ph idx="1"/>
          </p:nvPr>
        </p:nvSpPr>
        <p:spPr/>
        <p:txBody>
          <a:bodyPr/>
          <a:lstStyle/>
          <a:p>
            <a:r>
              <a:rPr lang="en-US" dirty="0" smtClean="0"/>
              <a:t>Imagine that you are going to build </a:t>
            </a:r>
            <a:r>
              <a:rPr lang="en-US" dirty="0" smtClean="0"/>
              <a:t>a registration system for a library.</a:t>
            </a:r>
            <a:endParaRPr lang="en-US" dirty="0" smtClean="0"/>
          </a:p>
          <a:p>
            <a:endParaRPr lang="en-US" dirty="0" smtClean="0"/>
          </a:p>
          <a:p>
            <a:r>
              <a:rPr lang="en-US" dirty="0" smtClean="0"/>
              <a:t>Who would you role-play? How would you role-play?</a:t>
            </a:r>
          </a:p>
          <a:p>
            <a:endParaRPr lang="en-US" dirty="0"/>
          </a:p>
          <a:p>
            <a:r>
              <a:rPr lang="en-US" dirty="0" smtClean="0"/>
              <a:t>Take two minutes, and work with a neighbor, discussing these ideas.</a:t>
            </a:r>
          </a:p>
        </p:txBody>
      </p:sp>
      <p:sp>
        <p:nvSpPr>
          <p:cNvPr id="2" name="Slide Number Placeholder 1"/>
          <p:cNvSpPr>
            <a:spLocks noGrp="1"/>
          </p:cNvSpPr>
          <p:nvPr>
            <p:ph type="sldNum" sz="quarter" idx="12"/>
          </p:nvPr>
        </p:nvSpPr>
        <p:spPr/>
        <p:txBody>
          <a:bodyPr/>
          <a:lstStyle/>
          <a:p>
            <a:fld id="{F5887A73-35C7-7A4B-A6C6-784A660F531C}" type="slidenum">
              <a:rPr lang="en-US" smtClean="0"/>
              <a:pPr/>
              <a:t>7</a:t>
            </a:fld>
            <a:endParaRPr lang="en-US"/>
          </a:p>
        </p:txBody>
      </p:sp>
    </p:spTree>
    <p:extLst>
      <p:ext uri="{BB962C8B-B14F-4D97-AF65-F5344CB8AC3E}">
        <p14:creationId xmlns:p14="http://schemas.microsoft.com/office/powerpoint/2010/main" val="15744122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Prototypes</a:t>
            </a:r>
            <a:endParaRPr lang="en-US" dirty="0"/>
          </a:p>
        </p:txBody>
      </p:sp>
      <p:sp>
        <p:nvSpPr>
          <p:cNvPr id="3" name="Content Placeholder 2"/>
          <p:cNvSpPr>
            <a:spLocks noGrp="1"/>
          </p:cNvSpPr>
          <p:nvPr>
            <p:ph idx="1"/>
          </p:nvPr>
        </p:nvSpPr>
        <p:spPr/>
        <p:txBody>
          <a:bodyPr/>
          <a:lstStyle/>
          <a:p>
            <a:r>
              <a:rPr lang="en-US" dirty="0" smtClean="0"/>
              <a:t>Two videos</a:t>
            </a:r>
            <a:endParaRPr lang="en-US" dirty="0"/>
          </a:p>
        </p:txBody>
      </p:sp>
    </p:spTree>
    <p:extLst>
      <p:ext uri="{BB962C8B-B14F-4D97-AF65-F5344CB8AC3E}">
        <p14:creationId xmlns:p14="http://schemas.microsoft.com/office/powerpoint/2010/main" val="947309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5887A73-35C7-7A4B-A6C6-784A660F531C}" type="slidenum">
              <a:rPr lang="en-US" smtClean="0"/>
              <a:pPr/>
              <a:t>9</a:t>
            </a:fld>
            <a:endParaRPr lang="en-US"/>
          </a:p>
        </p:txBody>
      </p:sp>
      <p:sp>
        <p:nvSpPr>
          <p:cNvPr id="6" name="TextBox 5"/>
          <p:cNvSpPr txBox="1"/>
          <p:nvPr/>
        </p:nvSpPr>
        <p:spPr>
          <a:xfrm>
            <a:off x="2589895" y="2689720"/>
            <a:ext cx="3223959" cy="369332"/>
          </a:xfrm>
          <a:prstGeom prst="rect">
            <a:avLst/>
          </a:prstGeom>
          <a:noFill/>
        </p:spPr>
        <p:txBody>
          <a:bodyPr wrap="none" rtlCol="0">
            <a:spAutoFit/>
          </a:bodyPr>
          <a:lstStyle/>
          <a:p>
            <a:r>
              <a:rPr lang="en-US" dirty="0" smtClean="0">
                <a:solidFill>
                  <a:srgbClr val="FFFFFF"/>
                </a:solidFill>
              </a:rPr>
              <a:t>Two videos on paper prototypes</a:t>
            </a:r>
            <a:endParaRPr lang="en-US" dirty="0">
              <a:solidFill>
                <a:srgbClr val="FFFFFF"/>
              </a:solidFill>
            </a:endParaRPr>
          </a:p>
        </p:txBody>
      </p:sp>
    </p:spTree>
    <p:extLst>
      <p:ext uri="{BB962C8B-B14F-4D97-AF65-F5344CB8AC3E}">
        <p14:creationId xmlns:p14="http://schemas.microsoft.com/office/powerpoint/2010/main" val="22619224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TotalTime>
  <Words>350</Words>
  <Application>Microsoft Macintosh PowerPoint</Application>
  <PresentationFormat>On-screen Show (4:3)</PresentationFormat>
  <Paragraphs>40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481 – 8 - try</vt:lpstr>
      <vt:lpstr>Questions</vt:lpstr>
      <vt:lpstr>Team Elderly: Coke Fail?</vt:lpstr>
      <vt:lpstr>PowerPoint Presentation</vt:lpstr>
      <vt:lpstr>PowerPoint Presentation</vt:lpstr>
      <vt:lpstr>Quick exercise</vt:lpstr>
      <vt:lpstr>Paper Prototypes</vt:lpstr>
      <vt:lpstr>PowerPoint Presentation</vt:lpstr>
      <vt:lpstr>A2</vt:lpstr>
      <vt:lpstr>P0 (Refined) due Friday</vt:lpstr>
      <vt:lpstr>Quick &amp; Dirty Prototyping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Tang</dc:creator>
  <cp:lastModifiedBy>Tony Tang</cp:lastModifiedBy>
  <cp:revision>3</cp:revision>
  <dcterms:created xsi:type="dcterms:W3CDTF">2014-09-14T20:15:29Z</dcterms:created>
  <dcterms:modified xsi:type="dcterms:W3CDTF">2014-09-24T15:40:05Z</dcterms:modified>
</cp:coreProperties>
</file>