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8" r:id="rId4"/>
    <p:sldId id="281" r:id="rId5"/>
    <p:sldId id="260" r:id="rId6"/>
    <p:sldId id="261" r:id="rId7"/>
    <p:sldId id="262" r:id="rId8"/>
    <p:sldId id="264" r:id="rId9"/>
    <p:sldId id="266" r:id="rId10"/>
    <p:sldId id="283" r:id="rId11"/>
    <p:sldId id="265" r:id="rId12"/>
    <p:sldId id="267" r:id="rId13"/>
    <p:sldId id="284" r:id="rId14"/>
    <p:sldId id="268" r:id="rId15"/>
    <p:sldId id="269" r:id="rId16"/>
    <p:sldId id="270" r:id="rId17"/>
    <p:sldId id="272" r:id="rId18"/>
    <p:sldId id="285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1" autoAdjust="0"/>
  </p:normalViewPr>
  <p:slideViewPr>
    <p:cSldViewPr snapToGrid="0" snapToObjects="1">
      <p:cViewPr varScale="1">
        <p:scale>
          <a:sx n="97" d="100"/>
          <a:sy n="97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14-09-14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14-09-14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theformer786.blogspot.ca/2010/05/life-is-so-hard-without-stuff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www.zazzle.ca</a:t>
            </a:r>
            <a:r>
              <a:rPr lang="en-US" dirty="0" smtClean="0"/>
              <a:t>/thank_you_cards_red_daisy-137447214949027033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 Place for </a:t>
            </a:r>
            <a:r>
              <a:rPr lang="en-US" dirty="0" err="1" smtClean="0"/>
              <a:t>UbiComp</a:t>
            </a:r>
            <a:r>
              <a:rPr lang="en-US" dirty="0" smtClean="0"/>
              <a:t> in the Home *</a:t>
            </a:r>
          </a:p>
          <a:p>
            <a:r>
              <a:rPr lang="en-US" dirty="0" smtClean="0"/>
              <a:t>Andy Crabtree, Tom </a:t>
            </a:r>
            <a:r>
              <a:rPr lang="en-US" dirty="0" err="1" smtClean="0"/>
              <a:t>Rodden</a:t>
            </a:r>
            <a:r>
              <a:rPr lang="en-US" dirty="0" smtClean="0"/>
              <a:t>, Terry </a:t>
            </a:r>
            <a:r>
              <a:rPr lang="en-US" dirty="0" err="1" smtClean="0"/>
              <a:t>Hemmings</a:t>
            </a:r>
            <a:r>
              <a:rPr lang="en-US" dirty="0" smtClean="0"/>
              <a:t> and Steve </a:t>
            </a:r>
            <a:r>
              <a:rPr lang="en-US" dirty="0" err="1" smtClean="0"/>
              <a:t>Benford</a:t>
            </a:r>
            <a:endParaRPr lang="en-US" dirty="0" smtClean="0"/>
          </a:p>
          <a:p>
            <a:r>
              <a:rPr lang="en-US" dirty="0" smtClean="0"/>
              <a:t>-- </a:t>
            </a:r>
            <a:r>
              <a:rPr lang="en-US" dirty="0" err="1" smtClean="0"/>
              <a:t>Ubicomp</a:t>
            </a:r>
            <a:r>
              <a:rPr lang="en-US" dirty="0" smtClean="0"/>
              <a:t> 2003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time, can tell us where technology is used, and</a:t>
            </a:r>
            <a:r>
              <a:rPr lang="en-US" baseline="0" dirty="0" smtClean="0"/>
              <a:t> what it might be used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Airbus A380</a:t>
            </a:r>
            <a:r>
              <a:rPr lang="en-US" baseline="0" dirty="0" smtClean="0"/>
              <a:t> cockpit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this one out. It sucks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http://theformer786.blogspot.ca/2010/05/life-is-so-hard-without-stuff.html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</a:p>
          <a:p>
            <a:r>
              <a:rPr lang="en-US" dirty="0" smtClean="0"/>
              <a:t>Reddit.com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Methods: LEARN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481: HCI I</a:t>
            </a:r>
          </a:p>
          <a:p>
            <a:r>
              <a:rPr lang="en-US" dirty="0"/>
              <a:t>Fall </a:t>
            </a:r>
            <a:r>
              <a:rPr lang="en-US" dirty="0" smtClean="0"/>
              <a:t>2014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7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Task-Centered System Design (technique related to Cognitive Task Analysis)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(see readings)</a:t>
            </a:r>
          </a:p>
          <a:p>
            <a:endParaRPr lang="en-US" dirty="0" smtClean="0"/>
          </a:p>
          <a:p>
            <a:r>
              <a:rPr lang="en-US" dirty="0" smtClean="0"/>
              <a:t>For each step of the interface, ask yourself the question: Does the user know what they are supposed to do? Is the user motivated to complete this step?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2275"/>
            <a:ext cx="4054475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5317">
            <a:off x="4625975" y="685800"/>
            <a:ext cx="41148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9900"/>
            <a:ext cx="3810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4191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Constructions that represent different kinds of users. These are based off user research, and represent general classes of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304800"/>
            <a:ext cx="92106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http://www.masternewmedia.org/images/how_to_use_personas_by_adaptivepath.jpg"/>
          <p:cNvPicPr>
            <a:picLocks noChangeAspect="1" noChangeArrowheads="1"/>
          </p:cNvPicPr>
          <p:nvPr/>
        </p:nvPicPr>
        <p:blipFill>
          <a:blip r:embed="rId2"/>
          <a:srcRect t="14867" b="11078"/>
          <a:stretch>
            <a:fillRect/>
          </a:stretch>
        </p:blipFill>
        <p:spPr bwMode="auto">
          <a:xfrm>
            <a:off x="228600" y="609600"/>
            <a:ext cx="84582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638"/>
            <a:ext cx="3835400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33" y="274638"/>
            <a:ext cx="472596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9698" name="Picture 2" descr="http://www.textually.org/tv/archives/images/set3/bigremote.jpg"/>
          <p:cNvPicPr>
            <a:picLocks noChangeAspect="1" noChangeArrowheads="1"/>
          </p:cNvPicPr>
          <p:nvPr/>
        </p:nvPicPr>
        <p:blipFill>
          <a:blip r:embed="rId3"/>
          <a:srcRect t="16756" b="14561"/>
          <a:stretch>
            <a:fillRect/>
          </a:stretch>
        </p:blipFill>
        <p:spPr bwMode="auto">
          <a:xfrm rot="5400000">
            <a:off x="-1030067" y="1788465"/>
            <a:ext cx="6806183" cy="3332883"/>
          </a:xfrm>
          <a:prstGeom prst="rect">
            <a:avLst/>
          </a:prstGeom>
          <a:noFill/>
        </p:spPr>
      </p:pic>
      <p:pic>
        <p:nvPicPr>
          <p:cNvPr id="29699" name="Picture 3" descr="J:\Users\Tony\Dropbox\Teaching\481-planning\examples\simple-remotes-from-reddit.jpg"/>
          <p:cNvPicPr>
            <a:picLocks noChangeAspect="1" noChangeArrowheads="1"/>
          </p:cNvPicPr>
          <p:nvPr/>
        </p:nvPicPr>
        <p:blipFill>
          <a:blip r:embed="rId4"/>
          <a:srcRect t="36003" b="26283"/>
          <a:stretch>
            <a:fillRect/>
          </a:stretch>
        </p:blipFill>
        <p:spPr bwMode="auto">
          <a:xfrm rot="5400000">
            <a:off x="3444287" y="1806747"/>
            <a:ext cx="6529550" cy="329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81013"/>
            <a:ext cx="38862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81075"/>
            <a:ext cx="4572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enhabits.net/fotos/sta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r>
              <a:rPr lang="en-US" b="0" dirty="0" smtClean="0"/>
              <a:t> from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 have a huge stack of notes and ideas from all of your </a:t>
            </a:r>
            <a:r>
              <a:rPr lang="en-US" dirty="0" err="1" smtClean="0"/>
              <a:t>LOOKing</a:t>
            </a:r>
            <a:r>
              <a:rPr lang="en-US" dirty="0" smtClean="0"/>
              <a:t> and </a:t>
            </a:r>
            <a:r>
              <a:rPr lang="en-US" dirty="0" err="1" smtClean="0"/>
              <a:t>ASKing</a:t>
            </a:r>
            <a:r>
              <a:rPr lang="en-US" dirty="0" smtClean="0"/>
              <a:t>, it’s time to make some sense of the data</a:t>
            </a:r>
          </a:p>
          <a:p>
            <a:endParaRPr lang="en-US" dirty="0"/>
          </a:p>
          <a:p>
            <a:r>
              <a:rPr lang="en-US" dirty="0" smtClean="0"/>
              <a:t>Methods are intended to help you organize your thinking, and express it to help make it concrete and real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7700"/>
            <a:ext cx="374491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44550"/>
            <a:ext cx="44196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Apply “Learn” techniques as a way to process the data you gather from “Ask” and “Look”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Affinity diagrams; secondary research; flow analysis; cognitive task analysis; error analysis; character profiles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Some learning tasks can help you figure out who to talk to for “Ask” and “Look”</a:t>
            </a:r>
          </a:p>
          <a:p>
            <a:pPr lvl="1">
              <a:defRPr/>
            </a:pPr>
            <a:r>
              <a:rPr lang="en-US" dirty="0" smtClean="0"/>
              <a:t>e.g., secondary research, cultural comparisons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7375"/>
            <a:ext cx="3733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088" y="990600"/>
            <a:ext cx="453231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55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72" y="-1"/>
            <a:ext cx="6864271" cy="68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226" y="136525"/>
            <a:ext cx="9179226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71186"/>
            <a:ext cx="9182717" cy="59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4500"/>
            <a:ext cx="3810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762000"/>
            <a:ext cx="4191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875"/>
            <a:ext cx="38862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17550"/>
            <a:ext cx="44958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http://upload.wikimedia.org/wikipedia/commons/thumb/a/a4/Airbus_A380_cockpit.jpg/1024px-Airbus_A380_cockp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2034" y="0"/>
            <a:ext cx="10077290" cy="672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4989</TotalTime>
  <Words>344</Words>
  <Application>Microsoft Macintosh PowerPoint</Application>
  <PresentationFormat>On-screen Show (4:3)</PresentationFormat>
  <Paragraphs>56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1-introduction</vt:lpstr>
      <vt:lpstr>Design Methods: LEARN</vt:lpstr>
      <vt:lpstr>LEARN from your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Task-Centered System Design (technique related to Cognitive Task Analysis)</vt:lpstr>
      <vt:lpstr>PowerPoint Presentation</vt:lpstr>
      <vt:lpstr>PowerPoint Presentation</vt:lpstr>
      <vt:lpstr>Personas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Tang</cp:lastModifiedBy>
  <cp:revision>74</cp:revision>
  <dcterms:created xsi:type="dcterms:W3CDTF">2012-08-23T20:11:43Z</dcterms:created>
  <dcterms:modified xsi:type="dcterms:W3CDTF">2014-09-14T20:15:23Z</dcterms:modified>
</cp:coreProperties>
</file>