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DD4A1-B79A-7D45-9EF9-5E79D8B4A41D}" type="datetimeFigureOut">
              <a:rPr lang="en-US" smtClean="0"/>
              <a:t>10-09-14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01B10-AD4C-A74F-9257-206C06CD58E0}" type="slidenum">
              <a:rPr lang="en-US" smtClean="0"/>
              <a:t>‹#›</a:t>
            </a:fld>
            <a:endParaRPr lang="en-US"/>
          </a:p>
        </p:txBody>
      </p:sp>
    </p:spTree>
    <p:extLst>
      <p:ext uri="{BB962C8B-B14F-4D97-AF65-F5344CB8AC3E}">
        <p14:creationId xmlns:p14="http://schemas.microsoft.com/office/powerpoint/2010/main" val="22070953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flickr.com/photos/brianinsanfran/4834666901/sizes/l/in/photostrea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flickr.com/photos/zabethanne/53765085/sizes/l/in/photostrea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useit.com/alertbox/20040607.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design a remote control for an entertainment system?</a:t>
            </a:r>
          </a:p>
          <a:p>
            <a:endParaRPr lang="en-US" dirty="0" smtClean="0"/>
          </a:p>
          <a:p>
            <a:r>
              <a:rPr lang="en-US" dirty="0" smtClean="0"/>
              <a:t>What should we do?</a:t>
            </a:r>
          </a:p>
          <a:p>
            <a:r>
              <a:rPr lang="en-US" dirty="0" smtClean="0"/>
              <a:t>What should we look for?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http://www.flickr.com/photos/brianinsanfran/4834666901/sizes/l/in/photostream/</a:t>
            </a:r>
            <a:endParaRPr lang="en-US" dirty="0" smtClean="0"/>
          </a:p>
          <a:p>
            <a:endParaRPr lang="en-US" dirty="0" smtClean="0"/>
          </a:p>
          <a:p>
            <a:r>
              <a:rPr lang="en-US" dirty="0" smtClean="0"/>
              <a:t>What does this tell us?</a:t>
            </a:r>
          </a:p>
          <a:p>
            <a:r>
              <a:rPr lang="en-US" dirty="0" smtClean="0"/>
              <a:t>What does</a:t>
            </a:r>
            <a:r>
              <a:rPr lang="en-US" baseline="0" dirty="0" smtClean="0"/>
              <a:t> this tell us about the people that live here?</a:t>
            </a:r>
          </a:p>
          <a:p>
            <a:r>
              <a:rPr lang="en-US" baseline="0" dirty="0" smtClean="0"/>
              <a:t>About their values?</a:t>
            </a:r>
          </a:p>
          <a:p>
            <a:r>
              <a:rPr lang="en-US" baseline="0" dirty="0" smtClean="0"/>
              <a:t>About their aesthetics?</a:t>
            </a:r>
          </a:p>
          <a:p>
            <a:r>
              <a:rPr lang="en-US" baseline="0" dirty="0" smtClean="0"/>
              <a:t>How is the space designed?</a:t>
            </a:r>
          </a:p>
          <a:p>
            <a:endParaRPr lang="en-US" baseline="0" dirty="0" smtClean="0"/>
          </a:p>
          <a:p>
            <a:r>
              <a:rPr lang="en-US" baseline="0" dirty="0" smtClean="0"/>
              <a:t>How many people’s homes look like this?</a:t>
            </a:r>
          </a:p>
          <a:p>
            <a:r>
              <a:rPr lang="en-US" baseline="0" dirty="0" smtClean="0"/>
              <a:t>How many people’s homes ACTUALLY look like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http://www.flickr.com/photos/zabethanne/53765085/sizes/l/in/photostream/</a:t>
            </a:r>
            <a:endParaRPr lang="en-US" dirty="0" smtClean="0"/>
          </a:p>
          <a:p>
            <a:endParaRPr lang="en-US" dirty="0" smtClean="0"/>
          </a:p>
          <a:p>
            <a:r>
              <a:rPr lang="en-US" dirty="0" smtClean="0"/>
              <a:t>This</a:t>
            </a:r>
            <a:r>
              <a:rPr lang="en-US" baseline="0" dirty="0" smtClean="0"/>
              <a:t> is more like it</a:t>
            </a:r>
          </a:p>
          <a:p>
            <a:r>
              <a:rPr lang="en-US" dirty="0" smtClean="0"/>
              <a:t>And this is what you get when you drop by a friend’s house uninvited… they haven’t had time to clean up and show you what’s going on in their house</a:t>
            </a:r>
          </a:p>
          <a:p>
            <a:r>
              <a:rPr lang="en-US" dirty="0" smtClean="0"/>
              <a:t>What</a:t>
            </a:r>
            <a:r>
              <a:rPr lang="en-US" baseline="0" dirty="0" smtClean="0"/>
              <a:t> do you see here that tells you about who these people are?</a:t>
            </a:r>
          </a:p>
          <a:p>
            <a:r>
              <a:rPr lang="en-US" baseline="0" dirty="0" smtClean="0"/>
              <a:t>What about their routines?</a:t>
            </a:r>
          </a:p>
          <a:p>
            <a:r>
              <a:rPr lang="en-US" baseline="0" dirty="0" smtClean="0"/>
              <a:t>Doing this in their environment tells you more than what you’d get from observing them outside</a:t>
            </a:r>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http://www.useit.com/alertbox/20040607.html</a:t>
            </a:r>
            <a:endParaRPr lang="en-US" dirty="0" smtClean="0"/>
          </a:p>
          <a:p>
            <a:endParaRPr lang="en-US" dirty="0" smtClean="0"/>
          </a:p>
          <a:p>
            <a:r>
              <a:rPr lang="en-US" dirty="0" smtClean="0"/>
              <a:t>What are the kinds of</a:t>
            </a:r>
            <a:r>
              <a:rPr lang="en-US" baseline="0" dirty="0" smtClean="0"/>
              <a:t> things our remote control needs to do?</a:t>
            </a:r>
          </a:p>
          <a:p>
            <a:r>
              <a:rPr lang="en-US" baseline="0" dirty="0" smtClean="0"/>
              <a:t>What does it need to control?</a:t>
            </a:r>
          </a:p>
          <a:p>
            <a:r>
              <a:rPr lang="en-US" baseline="0" dirty="0" smtClean="0"/>
              <a:t>How much “control” should it have?</a:t>
            </a:r>
          </a:p>
          <a:p>
            <a:endParaRPr lang="en-US" baseline="0" dirty="0" smtClean="0"/>
          </a:p>
          <a:p>
            <a:r>
              <a:rPr lang="en-US" baseline="0" dirty="0" smtClean="0"/>
              <a:t>What are some problems with these?</a:t>
            </a:r>
          </a:p>
          <a:p>
            <a:endParaRPr lang="en-US" baseline="0" dirty="0" smtClean="0"/>
          </a:p>
          <a:p>
            <a:r>
              <a:rPr lang="en-US" baseline="0" dirty="0" smtClean="0"/>
              <a:t>What do the values of our family tell us about them?</a:t>
            </a:r>
          </a:p>
          <a:p>
            <a:r>
              <a:rPr lang="en-US" baseline="0" dirty="0" smtClean="0"/>
              <a:t>What would THEY want to have?</a:t>
            </a:r>
          </a:p>
          <a:p>
            <a:r>
              <a:rPr lang="en-US" baseline="0" dirty="0" smtClean="0"/>
              <a:t>What would be important to them?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a:t>
            </a:r>
            <a:r>
              <a:rPr lang="en-US" baseline="0" dirty="0" smtClean="0"/>
              <a:t> </a:t>
            </a:r>
            <a:r>
              <a:rPr lang="en-US" baseline="0" dirty="0" err="1" smtClean="0"/>
              <a:t>interestinga</a:t>
            </a:r>
            <a:r>
              <a:rPr lang="en-US" baseline="0" dirty="0" smtClean="0"/>
              <a:t> bout what’s going on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F9B72-09CA-BF4D-A813-CD111F8E4DD8}" type="datetimeFigureOut">
              <a:rPr lang="en-US" smtClean="0"/>
              <a:t>10-09-14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307804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9B72-09CA-BF4D-A813-CD111F8E4DD8}" type="datetimeFigureOut">
              <a:rPr lang="en-US" smtClean="0"/>
              <a:t>10-09-14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371263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9B72-09CA-BF4D-A813-CD111F8E4DD8}" type="datetimeFigureOut">
              <a:rPr lang="en-US" smtClean="0"/>
              <a:t>10-09-14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323874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9B72-09CA-BF4D-A813-CD111F8E4DD8}" type="datetimeFigureOut">
              <a:rPr lang="en-US" smtClean="0"/>
              <a:t>10-09-14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111890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F9B72-09CA-BF4D-A813-CD111F8E4DD8}" type="datetimeFigureOut">
              <a:rPr lang="en-US" smtClean="0"/>
              <a:t>10-09-14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135497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F9B72-09CA-BF4D-A813-CD111F8E4DD8}" type="datetimeFigureOut">
              <a:rPr lang="en-US" smtClean="0"/>
              <a:t>10-09-14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71599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F9B72-09CA-BF4D-A813-CD111F8E4DD8}" type="datetimeFigureOut">
              <a:rPr lang="en-US" smtClean="0"/>
              <a:t>10-09-14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143652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F9B72-09CA-BF4D-A813-CD111F8E4DD8}" type="datetimeFigureOut">
              <a:rPr lang="en-US" smtClean="0"/>
              <a:t>10-09-14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415739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F9B72-09CA-BF4D-A813-CD111F8E4DD8}" type="datetimeFigureOut">
              <a:rPr lang="en-US" smtClean="0"/>
              <a:t>10-09-14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320242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9B72-09CA-BF4D-A813-CD111F8E4DD8}" type="datetimeFigureOut">
              <a:rPr lang="en-US" smtClean="0"/>
              <a:t>10-09-14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100033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9B72-09CA-BF4D-A813-CD111F8E4DD8}" type="datetimeFigureOut">
              <a:rPr lang="en-US" smtClean="0"/>
              <a:t>10-09-14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D78CF-659F-5942-B154-22A55840456A}" type="slidenum">
              <a:rPr lang="en-US" smtClean="0"/>
              <a:t>‹#›</a:t>
            </a:fld>
            <a:endParaRPr lang="en-US"/>
          </a:p>
        </p:txBody>
      </p:sp>
    </p:spTree>
    <p:extLst>
      <p:ext uri="{BB962C8B-B14F-4D97-AF65-F5344CB8AC3E}">
        <p14:creationId xmlns:p14="http://schemas.microsoft.com/office/powerpoint/2010/main" val="3194976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F9B72-09CA-BF4D-A813-CD111F8E4DD8}" type="datetimeFigureOut">
              <a:rPr lang="en-US" smtClean="0"/>
              <a:t>10-09-14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D78CF-659F-5942-B154-22A55840456A}" type="slidenum">
              <a:rPr lang="en-US" smtClean="0"/>
              <a:t>‹#›</a:t>
            </a:fld>
            <a:endParaRPr lang="en-US"/>
          </a:p>
        </p:txBody>
      </p:sp>
    </p:spTree>
    <p:extLst>
      <p:ext uri="{BB962C8B-B14F-4D97-AF65-F5344CB8AC3E}">
        <p14:creationId xmlns:p14="http://schemas.microsoft.com/office/powerpoint/2010/main" val="877380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40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Participation (aka attendance) is worth 5% of your grade</a:t>
            </a:r>
          </a:p>
          <a:p>
            <a:r>
              <a:rPr lang="en-US" dirty="0" smtClean="0"/>
              <a:t>Project work happening </a:t>
            </a:r>
            <a:r>
              <a:rPr lang="en-US" i="1" dirty="0" smtClean="0"/>
              <a:t>inside</a:t>
            </a:r>
            <a:r>
              <a:rPr lang="en-US" dirty="0" smtClean="0"/>
              <a:t> tutorials</a:t>
            </a:r>
          </a:p>
          <a:p>
            <a:endParaRPr lang="en-US" dirty="0" smtClean="0"/>
          </a:p>
          <a:p>
            <a:r>
              <a:rPr lang="en-US" dirty="0" smtClean="0"/>
              <a:t>Get in touch with your deep dive teammates, and get together with them outside of class</a:t>
            </a:r>
          </a:p>
          <a:p>
            <a:endParaRPr lang="en-US" dirty="0" smtClean="0"/>
          </a:p>
          <a:p>
            <a:r>
              <a:rPr lang="en-US" dirty="0" smtClean="0"/>
              <a:t>Project components are already up. You can get a head start if you like. As you’ve heard in the past, the project is a </a:t>
            </a:r>
            <a:r>
              <a:rPr lang="en-US" i="1" dirty="0" smtClean="0"/>
              <a:t>bear</a:t>
            </a:r>
            <a:r>
              <a:rPr lang="en-US" dirty="0" smtClean="0"/>
              <a:t>, so get on it.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780729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extLst>
      <p:ext uri="{BB962C8B-B14F-4D97-AF65-F5344CB8AC3E}">
        <p14:creationId xmlns:p14="http://schemas.microsoft.com/office/powerpoint/2010/main" val="1259976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home…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something weird you’ve discovered about your roommates?</a:t>
            </a:r>
          </a:p>
          <a:p>
            <a:r>
              <a:rPr lang="en-US" dirty="0" smtClean="0"/>
              <a:t>Do you and your roommates do the same things?</a:t>
            </a:r>
          </a:p>
          <a:p>
            <a:r>
              <a:rPr lang="en-US" dirty="0" smtClean="0"/>
              <a:t>What would you expect to see at their childhood homes?</a:t>
            </a:r>
          </a:p>
          <a:p>
            <a:r>
              <a:rPr lang="en-US" dirty="0" smtClean="0"/>
              <a:t>What are some of your routines?</a:t>
            </a:r>
          </a:p>
          <a:p>
            <a:r>
              <a:rPr lang="en-US" dirty="0" smtClean="0"/>
              <a:t>Are there “rituals” that you do at home?</a:t>
            </a:r>
          </a:p>
          <a:p>
            <a:r>
              <a:rPr lang="en-US" dirty="0" smtClean="0"/>
              <a:t>What is your pattern of movement through your home?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280870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119524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39938" name="Picture 2" descr="http://farm5.staticflickr.com/4090/4834666901_e040ed38ee_b.jpg"/>
          <p:cNvPicPr>
            <a:picLocks noChangeAspect="1" noChangeArrowheads="1"/>
          </p:cNvPicPr>
          <p:nvPr/>
        </p:nvPicPr>
        <p:blipFill>
          <a:blip r:embed="rId3"/>
          <a:srcRect/>
          <a:stretch>
            <a:fillRect/>
          </a:stretch>
        </p:blipFill>
        <p:spPr bwMode="auto">
          <a:xfrm>
            <a:off x="1750979" y="-30059"/>
            <a:ext cx="5272391" cy="7029854"/>
          </a:xfrm>
          <a:prstGeom prst="rect">
            <a:avLst/>
          </a:prstGeom>
          <a:noFill/>
        </p:spPr>
      </p:pic>
    </p:spTree>
    <p:extLst>
      <p:ext uri="{BB962C8B-B14F-4D97-AF65-F5344CB8AC3E}">
        <p14:creationId xmlns:p14="http://schemas.microsoft.com/office/powerpoint/2010/main" val="416884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38914" name="Picture 2" descr="http://farm1.staticflickr.com/27/53765085_de657326d6_b.jpg"/>
          <p:cNvPicPr>
            <a:picLocks noChangeAspect="1" noChangeArrowheads="1"/>
          </p:cNvPicPr>
          <p:nvPr/>
        </p:nvPicPr>
        <p:blipFill>
          <a:blip r:embed="rId3"/>
          <a:srcRect/>
          <a:stretch>
            <a:fillRect/>
          </a:stretch>
        </p:blipFill>
        <p:spPr bwMode="auto">
          <a:xfrm>
            <a:off x="1574183" y="-457200"/>
            <a:ext cx="5721561" cy="7628749"/>
          </a:xfrm>
          <a:prstGeom prst="rect">
            <a:avLst/>
          </a:prstGeom>
          <a:noFill/>
        </p:spPr>
      </p:pic>
    </p:spTree>
    <p:extLst>
      <p:ext uri="{BB962C8B-B14F-4D97-AF65-F5344CB8AC3E}">
        <p14:creationId xmlns:p14="http://schemas.microsoft.com/office/powerpoint/2010/main" val="254163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45058" name="Picture 2" descr="http://www.useit.com/alertbox/20040607_6_remotes.jpg"/>
          <p:cNvPicPr>
            <a:picLocks noChangeAspect="1" noChangeArrowheads="1"/>
          </p:cNvPicPr>
          <p:nvPr/>
        </p:nvPicPr>
        <p:blipFill>
          <a:blip r:embed="rId3"/>
          <a:srcRect/>
          <a:stretch>
            <a:fillRect/>
          </a:stretch>
        </p:blipFill>
        <p:spPr bwMode="auto">
          <a:xfrm>
            <a:off x="0" y="801688"/>
            <a:ext cx="9141790" cy="5324475"/>
          </a:xfrm>
          <a:prstGeom prst="rect">
            <a:avLst/>
          </a:prstGeom>
          <a:noFill/>
        </p:spPr>
      </p:pic>
    </p:spTree>
    <p:extLst>
      <p:ext uri="{BB962C8B-B14F-4D97-AF65-F5344CB8AC3E}">
        <p14:creationId xmlns:p14="http://schemas.microsoft.com/office/powerpoint/2010/main" val="125083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consider…</a:t>
            </a:r>
            <a:endParaRPr lang="en-US" dirty="0"/>
          </a:p>
        </p:txBody>
      </p:sp>
      <p:sp>
        <p:nvSpPr>
          <p:cNvPr id="3" name="Content Placeholder 2"/>
          <p:cNvSpPr>
            <a:spLocks noGrp="1"/>
          </p:cNvSpPr>
          <p:nvPr>
            <p:ph idx="1"/>
          </p:nvPr>
        </p:nvSpPr>
        <p:spPr/>
        <p:txBody>
          <a:bodyPr/>
          <a:lstStyle/>
          <a:p>
            <a:r>
              <a:rPr lang="en-US" dirty="0" smtClean="0"/>
              <a:t>You’re trying to improve the library.</a:t>
            </a:r>
          </a:p>
          <a:p>
            <a:endParaRPr lang="en-US" dirty="0" smtClean="0"/>
          </a:p>
          <a:p>
            <a:pPr lvl="1"/>
            <a:r>
              <a:rPr lang="en-US" dirty="0" smtClean="0"/>
              <a:t>What does this mean?</a:t>
            </a:r>
          </a:p>
          <a:p>
            <a:pPr lvl="1"/>
            <a:r>
              <a:rPr lang="en-US" dirty="0" smtClean="0"/>
              <a:t/>
            </a:r>
            <a:br>
              <a:rPr lang="en-US" dirty="0" smtClean="0"/>
            </a:br>
            <a:r>
              <a:rPr lang="en-US" dirty="0" smtClean="0"/>
              <a:t>What would you </a:t>
            </a:r>
            <a:r>
              <a:rPr lang="en-US" b="1" dirty="0" smtClean="0"/>
              <a:t>LOOK </a:t>
            </a:r>
            <a:r>
              <a:rPr lang="en-US" dirty="0" smtClean="0"/>
              <a:t>for?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399745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Casual Interaction in a hallway</a:t>
            </a:r>
          </a:p>
          <a:p>
            <a:r>
              <a:rPr lang="en-US" dirty="0"/>
              <a:t>http://</a:t>
            </a:r>
            <a:r>
              <a:rPr lang="en-US" dirty="0" err="1"/>
              <a:t>grouplab.cpsc.ucalgary.ca</a:t>
            </a:r>
            <a:r>
              <a:rPr lang="en-US" dirty="0"/>
              <a:t>/Publications/1990-Hallways.VideoReport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93013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due Wednesday</a:t>
            </a:r>
            <a:endParaRPr lang="en-US" dirty="0"/>
          </a:p>
        </p:txBody>
      </p:sp>
      <p:sp>
        <p:nvSpPr>
          <p:cNvPr id="3" name="Content Placeholder 2"/>
          <p:cNvSpPr>
            <a:spLocks noGrp="1"/>
          </p:cNvSpPr>
          <p:nvPr>
            <p:ph idx="1"/>
          </p:nvPr>
        </p:nvSpPr>
        <p:spPr/>
        <p:txBody>
          <a:bodyPr/>
          <a:lstStyle/>
          <a:p>
            <a:r>
              <a:rPr lang="en-US" dirty="0" smtClean="0"/>
              <a:t>Remember: due right at the beginning of class in the correct tutorial section folder. You have a 10 minute window, and then it’s over. </a:t>
            </a:r>
            <a:r>
              <a:rPr lang="en-US" u="sng" dirty="0" smtClean="0"/>
              <a:t>OVER</a:t>
            </a:r>
            <a:r>
              <a:rPr lang="en-US" dirty="0" smtClean="0"/>
              <a:t>.</a:t>
            </a:r>
          </a:p>
          <a:p>
            <a:endParaRPr lang="en-US" dirty="0" smtClean="0"/>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75583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511</Words>
  <Application>Microsoft Macintosh PowerPoint</Application>
  <PresentationFormat>On-screen Show (4:3)</PresentationFormat>
  <Paragraphs>103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In your home…</vt:lpstr>
      <vt:lpstr>PowerPoint Presentation</vt:lpstr>
      <vt:lpstr>PowerPoint Presentation</vt:lpstr>
      <vt:lpstr>PowerPoint Presentation</vt:lpstr>
      <vt:lpstr>PowerPoint Presentation</vt:lpstr>
      <vt:lpstr>So consider…</vt:lpstr>
      <vt:lpstr>PowerPoint Presentation</vt:lpstr>
      <vt:lpstr>Assignment 1 due Wednesday</vt:lpstr>
      <vt:lpstr>Tutorials</vt:lpstr>
      <vt:lpstr>Randy Pausch’s Tips for Working in a Group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Tang</dc:creator>
  <cp:lastModifiedBy>Tony Tang</cp:lastModifiedBy>
  <cp:revision>2</cp:revision>
  <dcterms:created xsi:type="dcterms:W3CDTF">2014-09-10T14:28:18Z</dcterms:created>
  <dcterms:modified xsi:type="dcterms:W3CDTF">2014-09-10T14:56:23Z</dcterms:modified>
</cp:coreProperties>
</file>