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4" r:id="rId4"/>
    <p:sldId id="262" r:id="rId5"/>
    <p:sldId id="258" r:id="rId6"/>
    <p:sldId id="259" r:id="rId7"/>
    <p:sldId id="260" r:id="rId8"/>
    <p:sldId id="261" r:id="rId9"/>
    <p:sldId id="266" r:id="rId10"/>
    <p:sldId id="267" r:id="rId11"/>
    <p:sldId id="25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448" autoAdjust="0"/>
  </p:normalViewPr>
  <p:slideViewPr>
    <p:cSldViewPr snapToGrid="0" snapToObjects="1">
      <p:cViewPr varScale="1">
        <p:scale>
          <a:sx n="63" d="100"/>
          <a:sy n="63" d="100"/>
        </p:scale>
        <p:origin x="-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1A277-866F-E04F-8A6B-F3D147FF957A}" type="datetimeFigureOut">
              <a:rPr lang="en-US" smtClean="0"/>
              <a:t>15-09-14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41ABA-3449-2347-B0CC-7CD3AE2F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2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 state of the world</a:t>
            </a:r>
          </a:p>
          <a:p>
            <a:endParaRPr lang="en-US" dirty="0" smtClean="0"/>
          </a:p>
          <a:p>
            <a:r>
              <a:rPr lang="en-US" dirty="0" smtClean="0"/>
              <a:t>Mismatches between what is said &amp; done; people are bad at predicting;</a:t>
            </a:r>
            <a:r>
              <a:rPr lang="en-US" baseline="0" dirty="0" smtClean="0"/>
              <a:t> people have a bad memory; people can’t see pass their immediate problems;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they are doing; what they are feeling; what their goal 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1ABA-3449-2347-B0CC-7CD3AE2F87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people use mops?</a:t>
            </a:r>
          </a:p>
          <a:p>
            <a:r>
              <a:rPr lang="en-US" dirty="0" smtClean="0"/>
              <a:t>What do they use them to clean up?</a:t>
            </a:r>
          </a:p>
          <a:p>
            <a:r>
              <a:rPr lang="en-US" dirty="0" smtClean="0"/>
              <a:t>What is the purpose of mops?</a:t>
            </a:r>
          </a:p>
          <a:p>
            <a:r>
              <a:rPr lang="en-US" dirty="0" smtClean="0"/>
              <a:t>When</a:t>
            </a:r>
            <a:r>
              <a:rPr lang="en-US" baseline="0" dirty="0" smtClean="0"/>
              <a:t> do they decide not to use them?</a:t>
            </a:r>
          </a:p>
          <a:p>
            <a:r>
              <a:rPr lang="en-US" baseline="0" dirty="0" smtClean="0"/>
              <a:t>How big does the mess have to be before they use it?</a:t>
            </a:r>
          </a:p>
          <a:p>
            <a:r>
              <a:rPr lang="en-US" baseline="0" dirty="0" smtClean="0"/>
              <a:t>What else do they use it with?</a:t>
            </a:r>
          </a:p>
          <a:p>
            <a:r>
              <a:rPr lang="en-US" baseline="0" dirty="0" smtClean="0"/>
              <a:t>How often do they use them?</a:t>
            </a:r>
          </a:p>
          <a:p>
            <a:r>
              <a:rPr lang="en-US" baseline="0" dirty="0" smtClean="0"/>
              <a:t>How do they use them?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6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people use mops?</a:t>
            </a:r>
          </a:p>
          <a:p>
            <a:r>
              <a:rPr lang="en-US" dirty="0" smtClean="0"/>
              <a:t>What do they use them to clean up?</a:t>
            </a:r>
          </a:p>
          <a:p>
            <a:r>
              <a:rPr lang="en-US" dirty="0" smtClean="0"/>
              <a:t>What is the purpose of mops?</a:t>
            </a:r>
          </a:p>
          <a:p>
            <a:r>
              <a:rPr lang="en-US" dirty="0" smtClean="0"/>
              <a:t>When</a:t>
            </a:r>
            <a:r>
              <a:rPr lang="en-US" baseline="0" dirty="0" smtClean="0"/>
              <a:t> do they decide not to use them?</a:t>
            </a:r>
          </a:p>
          <a:p>
            <a:r>
              <a:rPr lang="en-US" baseline="0" dirty="0" smtClean="0"/>
              <a:t>How big does the mess have to be before they use it?</a:t>
            </a:r>
          </a:p>
          <a:p>
            <a:r>
              <a:rPr lang="en-US" baseline="0" dirty="0" smtClean="0"/>
              <a:t>What else do they use it with?</a:t>
            </a:r>
          </a:p>
          <a:p>
            <a:r>
              <a:rPr lang="en-US" baseline="0" dirty="0" smtClean="0"/>
              <a:t>How often do they use them?</a:t>
            </a:r>
          </a:p>
          <a:p>
            <a:r>
              <a:rPr lang="en-US" baseline="0" dirty="0" smtClean="0"/>
              <a:t>How do they use them?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6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Rules your team will live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1ABA-3449-2347-B0CC-7CD3AE2F87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6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is being provided by TAs</a:t>
            </a:r>
            <a:r>
              <a:rPr lang="en-US" baseline="0" dirty="0" smtClean="0"/>
              <a:t> on Piazza</a:t>
            </a:r>
          </a:p>
          <a:p>
            <a:r>
              <a:rPr lang="en-US" baseline="0" dirty="0" smtClean="0"/>
              <a:t>Re: scope, difficulty level</a:t>
            </a:r>
            <a:r>
              <a:rPr lang="en-US" baseline="0" smtClean="0"/>
              <a:t>, etc.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1ABA-3449-2347-B0CC-7CD3AE2F87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AB00-1B41-414D-AB17-6909722E44BB}" type="datetimeFigureOut">
              <a:rPr lang="en-US" smtClean="0"/>
              <a:t>15-09-14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08EA-E897-CE47-8496-7F82F14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AB00-1B41-414D-AB17-6909722E44BB}" type="datetimeFigureOut">
              <a:rPr lang="en-US" smtClean="0"/>
              <a:t>15-09-14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08EA-E897-CE47-8496-7F82F14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AB00-1B41-414D-AB17-6909722E44BB}" type="datetimeFigureOut">
              <a:rPr lang="en-US" smtClean="0"/>
              <a:t>15-09-14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08EA-E897-CE47-8496-7F82F14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8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AB00-1B41-414D-AB17-6909722E44BB}" type="datetimeFigureOut">
              <a:rPr lang="en-US" smtClean="0"/>
              <a:t>15-09-14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08EA-E897-CE47-8496-7F82F14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AB00-1B41-414D-AB17-6909722E44BB}" type="datetimeFigureOut">
              <a:rPr lang="en-US" smtClean="0"/>
              <a:t>15-09-14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08EA-E897-CE47-8496-7F82F14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9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AB00-1B41-414D-AB17-6909722E44BB}" type="datetimeFigureOut">
              <a:rPr lang="en-US" smtClean="0"/>
              <a:t>15-09-14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08EA-E897-CE47-8496-7F82F14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2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AB00-1B41-414D-AB17-6909722E44BB}" type="datetimeFigureOut">
              <a:rPr lang="en-US" smtClean="0"/>
              <a:t>15-09-14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08EA-E897-CE47-8496-7F82F14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0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AB00-1B41-414D-AB17-6909722E44BB}" type="datetimeFigureOut">
              <a:rPr lang="en-US" smtClean="0"/>
              <a:t>15-09-14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08EA-E897-CE47-8496-7F82F14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5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AB00-1B41-414D-AB17-6909722E44BB}" type="datetimeFigureOut">
              <a:rPr lang="en-US" smtClean="0"/>
              <a:t>15-09-14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08EA-E897-CE47-8496-7F82F14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5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AB00-1B41-414D-AB17-6909722E44BB}" type="datetimeFigureOut">
              <a:rPr lang="en-US" smtClean="0"/>
              <a:t>15-09-14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08EA-E897-CE47-8496-7F82F14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9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AB00-1B41-414D-AB17-6909722E44BB}" type="datetimeFigureOut">
              <a:rPr lang="en-US" smtClean="0"/>
              <a:t>15-09-14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08EA-E897-CE47-8496-7F82F14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AB00-1B41-414D-AB17-6909722E44BB}" type="datetimeFigureOut">
              <a:rPr lang="en-US" smtClean="0"/>
              <a:t>15-09-14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708EA-E897-CE47-8496-7F82F14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4: Investigation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4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P0 Draft: Due 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contract project component: one per team</a:t>
            </a:r>
          </a:p>
          <a:p>
            <a:r>
              <a:rPr lang="en-US" dirty="0" smtClean="0"/>
              <a:t>Due at the beginning of class (10 min grace period)</a:t>
            </a:r>
          </a:p>
          <a:p>
            <a:endParaRPr lang="en-US" dirty="0" smtClean="0"/>
          </a:p>
          <a:p>
            <a:r>
              <a:rPr lang="en-US" dirty="0" smtClean="0"/>
              <a:t>I’ll provide you with feedback for Monday</a:t>
            </a:r>
          </a:p>
        </p:txBody>
      </p:sp>
    </p:spTree>
    <p:extLst>
      <p:ext uri="{BB962C8B-B14F-4D97-AF65-F5344CB8AC3E}">
        <p14:creationId xmlns:p14="http://schemas.microsoft.com/office/powerpoint/2010/main" val="47469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A1: Due on 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Individual assignment that asks you to be critical and think about design.</a:t>
            </a:r>
          </a:p>
          <a:p>
            <a:r>
              <a:rPr lang="en-US" dirty="0" smtClean="0"/>
              <a:t>Three pieces:</a:t>
            </a:r>
          </a:p>
          <a:p>
            <a:pPr lvl="1"/>
            <a:r>
              <a:rPr lang="en-US" dirty="0" smtClean="0"/>
              <a:t>Examples of interactions that are good and bad (e.g. environment, tools, computer things) [pictures help to tell the story]</a:t>
            </a:r>
          </a:p>
          <a:p>
            <a:pPr lvl="1"/>
            <a:r>
              <a:rPr lang="en-US" dirty="0" smtClean="0"/>
              <a:t>Come up with 5 design principles that you think good experiences and bad experiences come from. For each of these, relate them to your examples from the previous step.</a:t>
            </a:r>
          </a:p>
          <a:p>
            <a:pPr lvl="1"/>
            <a:r>
              <a:rPr lang="en-US" dirty="0" err="1" smtClean="0"/>
              <a:t>Artefact</a:t>
            </a:r>
            <a:r>
              <a:rPr lang="en-US" dirty="0" smtClean="0"/>
              <a:t>: tell me about something you absolutely love or hate to interact with. Relate these again to the design principles.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1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Projects- decide on this by Monday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Kid-friendly Web Browser: design a web browser for young children. </a:t>
            </a:r>
            <a:endParaRPr lang="en-US" dirty="0" smtClean="0"/>
          </a:p>
          <a:p>
            <a:r>
              <a:rPr lang="en-US" dirty="0" smtClean="0"/>
              <a:t>Cooking </a:t>
            </a:r>
            <a:r>
              <a:rPr lang="en-US" dirty="0"/>
              <a:t>Instructor: design a system that can be used to prepare and cook a recipe. </a:t>
            </a:r>
            <a:endParaRPr lang="en-US" dirty="0" smtClean="0"/>
          </a:p>
          <a:p>
            <a:r>
              <a:rPr lang="en-US" dirty="0" smtClean="0"/>
              <a:t>Bus </a:t>
            </a:r>
            <a:r>
              <a:rPr lang="en-US" dirty="0"/>
              <a:t>ticking kiosk: design a system for travellers in the terminal building. </a:t>
            </a:r>
            <a:endParaRPr lang="en-US" dirty="0" smtClean="0"/>
          </a:p>
          <a:p>
            <a:r>
              <a:rPr lang="en-US" dirty="0" smtClean="0"/>
              <a:t>Course </a:t>
            </a:r>
            <a:r>
              <a:rPr lang="en-US" dirty="0"/>
              <a:t>registration system: redesign PeopleSoft</a:t>
            </a:r>
            <a:r>
              <a:rPr lang="en-US" dirty="0" smtClean="0"/>
              <a:t>!</a:t>
            </a:r>
          </a:p>
          <a:p>
            <a:r>
              <a:rPr lang="en-US" dirty="0" smtClean="0"/>
              <a:t>Or, something else you decide…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2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goal of the investigate phase?</a:t>
            </a:r>
          </a:p>
          <a:p>
            <a:r>
              <a:rPr lang="en-US" dirty="0" smtClean="0"/>
              <a:t>What are some reasons we should be cautious of simply asking people questions?</a:t>
            </a:r>
          </a:p>
          <a:p>
            <a:r>
              <a:rPr lang="en-US" dirty="0" smtClean="0"/>
              <a:t>What are some things that people are really good at telling us about?</a:t>
            </a:r>
          </a:p>
          <a:p>
            <a:endParaRPr lang="en-US" dirty="0" smtClean="0"/>
          </a:p>
          <a:p>
            <a:r>
              <a:rPr lang="en-US" dirty="0" smtClean="0"/>
              <a:t>Give me an example of a breakdown. Give me an example of a workaround.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8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1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trying to design a tool that helps people to </a:t>
            </a:r>
            <a:r>
              <a:rPr lang="en-US" dirty="0" smtClean="0"/>
              <a:t>repair </a:t>
            </a:r>
            <a:r>
              <a:rPr lang="en-US" dirty="0" smtClean="0"/>
              <a:t>a flat car tire.</a:t>
            </a:r>
          </a:p>
          <a:p>
            <a:endParaRPr lang="en-US" dirty="0" smtClean="0"/>
          </a:p>
          <a:p>
            <a:r>
              <a:rPr lang="en-US" dirty="0" smtClean="0"/>
              <a:t>What do we need to find out?</a:t>
            </a:r>
          </a:p>
          <a:p>
            <a:endParaRPr lang="en-US" dirty="0" smtClean="0"/>
          </a:p>
          <a:p>
            <a:r>
              <a:rPr lang="en-US" dirty="0" smtClean="0"/>
              <a:t>How are we going to do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5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4-phone1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87" y="770386"/>
            <a:ext cx="9129413" cy="51428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9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4-phone2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7686" y="0"/>
            <a:ext cx="3905514" cy="68902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3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Thumb-meat example on phone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Main message: you don’t know who your users are, and often, you need to test your interface in the field to see if it’s going to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</a:t>
            </a:r>
            <a:r>
              <a:rPr lang="en-US" b="0" dirty="0" smtClean="0"/>
              <a:t> about my “thumb-meat”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tell you?</a:t>
            </a:r>
          </a:p>
          <a:p>
            <a:pPr lvl="1"/>
            <a:r>
              <a:rPr lang="en-US" dirty="0" smtClean="0"/>
              <a:t>Breakdowns</a:t>
            </a:r>
          </a:p>
          <a:p>
            <a:pPr lvl="1"/>
            <a:r>
              <a:rPr lang="en-US" dirty="0" smtClean="0"/>
              <a:t>Opportunities for a new design</a:t>
            </a:r>
          </a:p>
          <a:p>
            <a:pPr lvl="1"/>
            <a:r>
              <a:rPr lang="en-US" dirty="0" smtClean="0"/>
              <a:t>Workarounds</a:t>
            </a:r>
          </a:p>
          <a:p>
            <a:pPr lvl="1"/>
            <a:r>
              <a:rPr lang="en-US" dirty="0" smtClean="0"/>
              <a:t>Mismatches between what users say and do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is what observing people can help you discover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2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trying to design a better mop.</a:t>
            </a:r>
          </a:p>
          <a:p>
            <a:endParaRPr lang="en-US" dirty="0" smtClean="0"/>
          </a:p>
          <a:p>
            <a:r>
              <a:rPr lang="en-US" dirty="0" smtClean="0"/>
              <a:t>What do we need to find out?</a:t>
            </a:r>
          </a:p>
          <a:p>
            <a:endParaRPr lang="en-US" dirty="0" smtClean="0"/>
          </a:p>
          <a:p>
            <a:r>
              <a:rPr lang="en-US" dirty="0" smtClean="0"/>
              <a:t>How are we going to do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2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610</Words>
  <Application>Microsoft Macintosh PowerPoint</Application>
  <PresentationFormat>On-screen Show (4:3)</PresentationFormat>
  <Paragraphs>82</Paragraphs>
  <Slides>12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Lecture 4: Investigation</vt:lpstr>
      <vt:lpstr>Questions</vt:lpstr>
      <vt:lpstr>PowerPoint Presentation</vt:lpstr>
      <vt:lpstr>Imagine…</vt:lpstr>
      <vt:lpstr>PowerPoint Presentation</vt:lpstr>
      <vt:lpstr>PowerPoint Presentation</vt:lpstr>
      <vt:lpstr>Thumb-meat example on phone</vt:lpstr>
      <vt:lpstr>Think about my “thumb-meat” example…</vt:lpstr>
      <vt:lpstr>Imagine…</vt:lpstr>
      <vt:lpstr>P0 Draft: Due Friday</vt:lpstr>
      <vt:lpstr>A1: Due on Monday</vt:lpstr>
      <vt:lpstr>Projects- decide on this by Monday next week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Investigation</dc:title>
  <dc:creator>Tony Tang</dc:creator>
  <cp:lastModifiedBy>Tony Tang</cp:lastModifiedBy>
  <cp:revision>8</cp:revision>
  <dcterms:created xsi:type="dcterms:W3CDTF">2014-09-03T21:22:36Z</dcterms:created>
  <dcterms:modified xsi:type="dcterms:W3CDTF">2014-09-15T19:19:45Z</dcterms:modified>
</cp:coreProperties>
</file>