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3" r:id="rId4"/>
    <p:sldId id="260" r:id="rId5"/>
    <p:sldId id="262" r:id="rId6"/>
    <p:sldId id="264" r:id="rId7"/>
    <p:sldId id="261" r:id="rId8"/>
    <p:sldId id="257" r:id="rId9"/>
    <p:sldId id="265" r:id="rId10"/>
    <p:sldId id="268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131" autoAdjust="0"/>
  </p:normalViewPr>
  <p:slideViewPr>
    <p:cSldViewPr snapToGrid="0" snapToObjects="1">
      <p:cViewPr varScale="1">
        <p:scale>
          <a:sx n="63" d="100"/>
          <a:sy n="63" d="100"/>
        </p:scale>
        <p:origin x="-9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E0003-CDF6-9643-B61C-8345B8687AAD}" type="datetimeFigureOut">
              <a:rPr lang="en-US" smtClean="0"/>
              <a:t>01-12-14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A6282-D732-904E-BADF-995BA89F7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8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some properties that make </a:t>
            </a:r>
            <a:r>
              <a:rPr lang="en-US" dirty="0" err="1" smtClean="0"/>
              <a:t>EdgeMaps</a:t>
            </a:r>
            <a:r>
              <a:rPr lang="en-US" dirty="0" smtClean="0"/>
              <a:t> interesting?</a:t>
            </a:r>
          </a:p>
          <a:p>
            <a:r>
              <a:rPr lang="en-US" dirty="0" smtClean="0"/>
              <a:t>-- what are the marks that they have used?</a:t>
            </a:r>
          </a:p>
          <a:p>
            <a:r>
              <a:rPr lang="en-US" dirty="0" smtClean="0"/>
              <a:t>-- what are the attributes that they have used?</a:t>
            </a:r>
          </a:p>
          <a:p>
            <a:r>
              <a:rPr lang="en-US" dirty="0" smtClean="0"/>
              <a:t>--</a:t>
            </a:r>
            <a:r>
              <a:rPr lang="en-US" baseline="0" dirty="0" smtClean="0"/>
              <a:t> what are some of the mappings?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does one interact with this visualization?</a:t>
            </a:r>
          </a:p>
          <a:p>
            <a:endParaRPr lang="en-US" baseline="0" dirty="0" smtClean="0"/>
          </a:p>
          <a:p>
            <a:r>
              <a:rPr lang="en-US" baseline="0" dirty="0" smtClean="0"/>
              <a:t>-- combination of what’s known as “Multi Dimensional Scaling” and Node-edge graphs</a:t>
            </a:r>
          </a:p>
          <a:p>
            <a:endParaRPr lang="en-US" baseline="0" dirty="0" smtClean="0"/>
          </a:p>
          <a:p>
            <a:r>
              <a:rPr lang="en-US" baseline="0" dirty="0" smtClean="0"/>
              <a:t>http://</a:t>
            </a:r>
            <a:r>
              <a:rPr lang="en-US" baseline="0" dirty="0" err="1" smtClean="0"/>
              <a:t>mariandoerk.de</a:t>
            </a:r>
            <a:r>
              <a:rPr lang="en-US" baseline="0" dirty="0" smtClean="0"/>
              <a:t>/</a:t>
            </a:r>
            <a:r>
              <a:rPr lang="en-US" baseline="0" dirty="0" err="1" smtClean="0"/>
              <a:t>edgemaps</a:t>
            </a:r>
            <a:r>
              <a:rPr lang="en-US" baseline="0" dirty="0" smtClean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43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courses.csail.mit.edu</a:t>
            </a:r>
            <a:r>
              <a:rPr lang="en-US" dirty="0" smtClean="0"/>
              <a:t>/6.831/archive/2008/lectures/L4-learnability/image013.png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A6282-D732-904E-BADF-995BA89F7C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01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about gestural</a:t>
            </a:r>
            <a:r>
              <a:rPr lang="en-US" baseline="0" dirty="0" smtClean="0"/>
              <a:t> interactions, voice interactions,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73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www.lri.fr</a:t>
            </a:r>
            <a:r>
              <a:rPr lang="en-US" dirty="0" smtClean="0"/>
              <a:t>/~</a:t>
            </a:r>
            <a:r>
              <a:rPr lang="en-US" dirty="0" err="1" smtClean="0"/>
              <a:t>dragice</a:t>
            </a:r>
            <a:r>
              <a:rPr lang="en-US" dirty="0" smtClean="0"/>
              <a:t>/</a:t>
            </a:r>
            <a:r>
              <a:rPr lang="en-US" dirty="0" err="1" smtClean="0"/>
              <a:t>dimp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A6282-D732-904E-BADF-995BA89F7C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57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important here:</a:t>
            </a:r>
          </a:p>
          <a:p>
            <a:r>
              <a:rPr lang="en-US" dirty="0" smtClean="0"/>
              <a:t>It’s about</a:t>
            </a:r>
            <a:r>
              <a:rPr lang="en-US" baseline="0" dirty="0" smtClean="0"/>
              <a:t> a dialogue between the user and the system</a:t>
            </a:r>
          </a:p>
          <a:p>
            <a:r>
              <a:rPr lang="en-US" baseline="0" dirty="0" smtClean="0"/>
              <a:t>It’s a TWO WAY THING</a:t>
            </a:r>
          </a:p>
          <a:p>
            <a:r>
              <a:rPr lang="en-US" baseline="0" dirty="0" smtClean="0"/>
              <a:t>So, on the one hand, it does have a little to do with a person’s capacity: reaction, eye-hand coordination, knowledge</a:t>
            </a:r>
          </a:p>
          <a:p>
            <a:r>
              <a:rPr lang="en-US" baseline="0" dirty="0" smtClean="0"/>
              <a:t>But it also has to do with the system’s capacity to: speak in the person’s language, efficiency, expressivity.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85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www.foddy.net</a:t>
            </a:r>
            <a:r>
              <a:rPr lang="en-US" dirty="0" smtClean="0"/>
              <a:t>/</a:t>
            </a:r>
            <a:r>
              <a:rPr lang="en-US" dirty="0" err="1" smtClean="0"/>
              <a:t>Athletics.html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Gulf of evaluation</a:t>
            </a:r>
          </a:p>
          <a:p>
            <a:r>
              <a:rPr lang="en-US" dirty="0" smtClean="0"/>
              <a:t>Gulf of execution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A6282-D732-904E-BADF-995BA89F7C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67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A6282-D732-904E-BADF-995BA89F7C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19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images.ucomics.com</a:t>
            </a:r>
            <a:r>
              <a:rPr lang="en-US" dirty="0" smtClean="0"/>
              <a:t>/comics/</a:t>
            </a:r>
            <a:r>
              <a:rPr lang="en-US" dirty="0" err="1" smtClean="0"/>
              <a:t>db</a:t>
            </a:r>
            <a:r>
              <a:rPr lang="en-US" dirty="0" smtClean="0"/>
              <a:t>/1993/db930827.gif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27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change degrees F to degrees C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mps.drfugazi.eu.org</a:t>
            </a:r>
            <a:r>
              <a:rPr lang="en-US" dirty="0" smtClean="0"/>
              <a:t>/en/tips-tricks/how-change-temperature-unit-mazdaspeed3</a:t>
            </a:r>
          </a:p>
          <a:p>
            <a:endParaRPr lang="en-US" dirty="0" smtClean="0"/>
          </a:p>
          <a:p>
            <a:r>
              <a:rPr lang="en-US" dirty="0" smtClean="0"/>
              <a:t>Put a key in </a:t>
            </a:r>
            <a:r>
              <a:rPr lang="en-US" dirty="0" err="1" smtClean="0"/>
              <a:t>ignision</a:t>
            </a:r>
            <a:r>
              <a:rPr lang="en-US" dirty="0" smtClean="0"/>
              <a:t> and turn to first position </a:t>
            </a:r>
          </a:p>
          <a:p>
            <a:r>
              <a:rPr lang="en-US" dirty="0" smtClean="0"/>
              <a:t>Simultaneously press the Power/Volume button on the radio and MEDIA (rightmost source selection button) and hold for 5 seconds Temperature unit will be changed from Fahrenheit to Celsius (or vice versa)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A6282-D732-904E-BADF-995BA89F7C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15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C4AF-1E0E-6C41-A331-2EB8BFE39D6D}" type="datetimeFigureOut">
              <a:rPr lang="en-US" smtClean="0"/>
              <a:t>01-12-14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229-26B4-4E48-AECB-7C83CFD98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2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C4AF-1E0E-6C41-A331-2EB8BFE39D6D}" type="datetimeFigureOut">
              <a:rPr lang="en-US" smtClean="0"/>
              <a:t>01-12-14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229-26B4-4E48-AECB-7C83CFD98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6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C4AF-1E0E-6C41-A331-2EB8BFE39D6D}" type="datetimeFigureOut">
              <a:rPr lang="en-US" smtClean="0"/>
              <a:t>01-12-14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229-26B4-4E48-AECB-7C83CFD98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3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C4AF-1E0E-6C41-A331-2EB8BFE39D6D}" type="datetimeFigureOut">
              <a:rPr lang="en-US" smtClean="0"/>
              <a:t>01-12-14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229-26B4-4E48-AECB-7C83CFD98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4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C4AF-1E0E-6C41-A331-2EB8BFE39D6D}" type="datetimeFigureOut">
              <a:rPr lang="en-US" smtClean="0"/>
              <a:t>01-12-14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229-26B4-4E48-AECB-7C83CFD98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5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C4AF-1E0E-6C41-A331-2EB8BFE39D6D}" type="datetimeFigureOut">
              <a:rPr lang="en-US" smtClean="0"/>
              <a:t>01-12-14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229-26B4-4E48-AECB-7C83CFD98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1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C4AF-1E0E-6C41-A331-2EB8BFE39D6D}" type="datetimeFigureOut">
              <a:rPr lang="en-US" smtClean="0"/>
              <a:t>01-12-14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229-26B4-4E48-AECB-7C83CFD98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1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C4AF-1E0E-6C41-A331-2EB8BFE39D6D}" type="datetimeFigureOut">
              <a:rPr lang="en-US" smtClean="0"/>
              <a:t>01-12-14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229-26B4-4E48-AECB-7C83CFD98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92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C4AF-1E0E-6C41-A331-2EB8BFE39D6D}" type="datetimeFigureOut">
              <a:rPr lang="en-US" smtClean="0"/>
              <a:t>01-12-14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229-26B4-4E48-AECB-7C83CFD98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07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C4AF-1E0E-6C41-A331-2EB8BFE39D6D}" type="datetimeFigureOut">
              <a:rPr lang="en-US" smtClean="0"/>
              <a:t>01-12-14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229-26B4-4E48-AECB-7C83CFD98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1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C4AF-1E0E-6C41-A331-2EB8BFE39D6D}" type="datetimeFigureOut">
              <a:rPr lang="en-US" smtClean="0"/>
              <a:t>01-12-14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229-26B4-4E48-AECB-7C83CFD98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3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BC4AF-1E0E-6C41-A331-2EB8BFE39D6D}" type="datetimeFigureOut">
              <a:rPr lang="en-US" smtClean="0"/>
              <a:t>01-12-14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A9229-26B4-4E48-AECB-7C83CFD98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2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481 – 30 – direct manipulation exercises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62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64048"/>
            <a:ext cx="8229600" cy="1197228"/>
          </a:xfrm>
        </p:spPr>
        <p:txBody>
          <a:bodyPr/>
          <a:lstStyle/>
          <a:p>
            <a:r>
              <a:rPr lang="en-US" dirty="0" smtClean="0"/>
              <a:t>Robustness of handwriting recognition systems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9352"/>
            <a:ext cx="9144000" cy="2987040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457200" y="4899690"/>
            <a:ext cx="8229600" cy="1197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Is this about gulf of execution or gulf of evaluation?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4670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Gulfs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74357"/>
            <a:ext cx="8444507" cy="34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61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Gulfs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09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EdgeMaps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638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88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3336" b="13336"/>
          <a:stretch>
            <a:fillRect/>
          </a:stretch>
        </p:blipFill>
        <p:spPr>
          <a:xfrm>
            <a:off x="-297196" y="874592"/>
            <a:ext cx="9441196" cy="5192294"/>
          </a:xfrm>
        </p:spPr>
      </p:pic>
    </p:spTree>
    <p:extLst>
      <p:ext uri="{BB962C8B-B14F-4D97-AF65-F5344CB8AC3E}">
        <p14:creationId xmlns:p14="http://schemas.microsoft.com/office/powerpoint/2010/main" val="2004194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D</a:t>
            </a:r>
            <a:r>
              <a:rPr lang="en-US" dirty="0" smtClean="0"/>
              <a:t>irectness” more abstractly…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DIRECTNESS = ENGAGEMENT + minimal DISTANCE</a:t>
            </a:r>
          </a:p>
          <a:p>
            <a:endParaRPr lang="en-US" dirty="0"/>
          </a:p>
          <a:p>
            <a:r>
              <a:rPr lang="en-US" b="1" dirty="0" smtClean="0"/>
              <a:t>Engagement</a:t>
            </a:r>
            <a:r>
              <a:rPr lang="en-US" dirty="0" smtClean="0"/>
              <a:t>: feeling of power/control</a:t>
            </a:r>
          </a:p>
          <a:p>
            <a:endParaRPr lang="en-US" dirty="0" smtClean="0"/>
          </a:p>
          <a:p>
            <a:r>
              <a:rPr lang="en-US" b="1" dirty="0" smtClean="0"/>
              <a:t>Distance</a:t>
            </a:r>
            <a:r>
              <a:rPr lang="en-US" dirty="0" smtClean="0"/>
              <a:t>: effort to communicate/execute one’s goals, and to evaluate system state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03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BumpTop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3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19965" b="-199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095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and the Gulfs…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462"/>
            <a:ext cx="8229600" cy="2079701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Gulf of execution</a:t>
            </a:r>
            <a:r>
              <a:rPr lang="en-US" dirty="0" smtClean="0"/>
              <a:t>: ability to express my desires/intentions to the system</a:t>
            </a:r>
            <a:endParaRPr lang="en-US" dirty="0"/>
          </a:p>
          <a:p>
            <a:r>
              <a:rPr lang="en-US" b="1" dirty="0" smtClean="0"/>
              <a:t>Gulf of evaluation</a:t>
            </a:r>
            <a:r>
              <a:rPr lang="en-US" dirty="0" smtClean="0"/>
              <a:t>: ability to understand what system is communicating to 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115" y="1417637"/>
            <a:ext cx="6605040" cy="243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17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QWOP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042" b="10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2706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Olympics 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43754"/>
            <a:ext cx="4804836" cy="4504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817" y="2821807"/>
            <a:ext cx="3457134" cy="230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12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398</Words>
  <Application>Microsoft Macintosh PowerPoint</Application>
  <PresentationFormat>On-screen Show (4:3)</PresentationFormat>
  <Paragraphs>60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481 – 30 – direct manipulation exercises</vt:lpstr>
      <vt:lpstr>EdgeMaps</vt:lpstr>
      <vt:lpstr>PowerPoint Presentation</vt:lpstr>
      <vt:lpstr>“Directness” more abstractly…</vt:lpstr>
      <vt:lpstr>BumpTop</vt:lpstr>
      <vt:lpstr>DIMP</vt:lpstr>
      <vt:lpstr>Distance and the Gulfs…</vt:lpstr>
      <vt:lpstr>QWOP</vt:lpstr>
      <vt:lpstr>Summer Olympics NES</vt:lpstr>
      <vt:lpstr>PowerPoint Presentation</vt:lpstr>
      <vt:lpstr>Gulfs</vt:lpstr>
      <vt:lpstr>Gulfs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481 – 30 – direct manipulation exercises</dc:title>
  <dc:creator>Tony Tang</dc:creator>
  <cp:lastModifiedBy>Tony Tang</cp:lastModifiedBy>
  <cp:revision>6</cp:revision>
  <dcterms:created xsi:type="dcterms:W3CDTF">2014-11-28T00:53:11Z</dcterms:created>
  <dcterms:modified xsi:type="dcterms:W3CDTF">2014-12-01T18:00:32Z</dcterms:modified>
</cp:coreProperties>
</file>