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5" d="100"/>
          <a:sy n="25" d="100"/>
        </p:scale>
        <p:origin x="-247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4D9D5-6FE0-EB4D-89C8-0DEE04ADE35B}" type="datetimeFigureOut">
              <a:rPr lang="en-US" smtClean="0"/>
              <a:t>12-09-14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9A624-1CE7-7249-B1F4-DBD24AEE9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90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Perceptual</a:t>
            </a:r>
          </a:p>
          <a:p>
            <a:r>
              <a:rPr lang="en-US" dirty="0" smtClean="0"/>
              <a:t>Motor</a:t>
            </a:r>
          </a:p>
          <a:p>
            <a:r>
              <a:rPr lang="en-US" dirty="0" smtClean="0"/>
              <a:t>Cognitive</a:t>
            </a:r>
          </a:p>
          <a:p>
            <a:r>
              <a:rPr lang="en-US" dirty="0" smtClean="0"/>
              <a:t>Domain knowledge</a:t>
            </a:r>
          </a:p>
          <a:p>
            <a:endParaRPr lang="en-US" dirty="0" smtClean="0"/>
          </a:p>
          <a:p>
            <a:r>
              <a:rPr lang="en-US" dirty="0" smtClean="0"/>
              <a:t>Investigate,</a:t>
            </a:r>
            <a:r>
              <a:rPr lang="en-US" baseline="0" dirty="0" smtClean="0"/>
              <a:t> ideate, prototype, evaluate, produce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9A624-1CE7-7249-B1F4-DBD24AEE9EB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3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How do you test the usability of this watch?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are the primary tasks for this watch?</a:t>
            </a:r>
          </a:p>
          <a:p>
            <a:r>
              <a:rPr lang="en-US" baseline="0" dirty="0" smtClean="0"/>
              <a:t>What are secondary tasks for this watch?</a:t>
            </a:r>
          </a:p>
          <a:p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How would you evaluate whether this watch</a:t>
            </a:r>
            <a:r>
              <a:rPr lang="en-US" baseline="0" dirty="0" smtClean="0"/>
              <a:t> worked well?</a:t>
            </a:r>
          </a:p>
          <a:p>
            <a:r>
              <a:rPr lang="en-US" dirty="0" smtClean="0"/>
              <a:t>--</a:t>
            </a:r>
            <a:r>
              <a:rPr lang="en-US" baseline="0" dirty="0" smtClean="0"/>
              <a:t> who would you ask/find out from</a:t>
            </a:r>
          </a:p>
          <a:p>
            <a:r>
              <a:rPr lang="en-US" baseline="0" dirty="0" smtClean="0"/>
              <a:t>-- what would you have them do/ how would you test the usability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9A624-1CE7-7249-B1F4-DBD24AEE9E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35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2F8A-2998-8940-88E6-C5563D2F1B44}" type="datetimeFigureOut">
              <a:rPr lang="en-US" smtClean="0"/>
              <a:t>12-09-14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03CA-B119-024B-9F69-1B966FC7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534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2F8A-2998-8940-88E6-C5563D2F1B44}" type="datetimeFigureOut">
              <a:rPr lang="en-US" smtClean="0"/>
              <a:t>12-09-14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03CA-B119-024B-9F69-1B966FC7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52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2F8A-2998-8940-88E6-C5563D2F1B44}" type="datetimeFigureOut">
              <a:rPr lang="en-US" smtClean="0"/>
              <a:t>12-09-14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03CA-B119-024B-9F69-1B966FC7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69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2F8A-2998-8940-88E6-C5563D2F1B44}" type="datetimeFigureOut">
              <a:rPr lang="en-US" smtClean="0"/>
              <a:t>12-09-14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03CA-B119-024B-9F69-1B966FC7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16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2F8A-2998-8940-88E6-C5563D2F1B44}" type="datetimeFigureOut">
              <a:rPr lang="en-US" smtClean="0"/>
              <a:t>12-09-14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03CA-B119-024B-9F69-1B966FC7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969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2F8A-2998-8940-88E6-C5563D2F1B44}" type="datetimeFigureOut">
              <a:rPr lang="en-US" smtClean="0"/>
              <a:t>12-09-14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03CA-B119-024B-9F69-1B966FC7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45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2F8A-2998-8940-88E6-C5563D2F1B44}" type="datetimeFigureOut">
              <a:rPr lang="en-US" smtClean="0"/>
              <a:t>12-09-14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03CA-B119-024B-9F69-1B966FC7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20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2F8A-2998-8940-88E6-C5563D2F1B44}" type="datetimeFigureOut">
              <a:rPr lang="en-US" smtClean="0"/>
              <a:t>12-09-14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03CA-B119-024B-9F69-1B966FC7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20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2F8A-2998-8940-88E6-C5563D2F1B44}" type="datetimeFigureOut">
              <a:rPr lang="en-US" smtClean="0"/>
              <a:t>12-09-14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03CA-B119-024B-9F69-1B966FC7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7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2F8A-2998-8940-88E6-C5563D2F1B44}" type="datetimeFigureOut">
              <a:rPr lang="en-US" smtClean="0"/>
              <a:t>12-09-14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03CA-B119-024B-9F69-1B966FC7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50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2F8A-2998-8940-88E6-C5563D2F1B44}" type="datetimeFigureOut">
              <a:rPr lang="en-US" smtClean="0"/>
              <a:t>12-09-14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03CA-B119-024B-9F69-1B966FC7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67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82F8A-2998-8940-88E6-C5563D2F1B44}" type="datetimeFigureOut">
              <a:rPr lang="en-US" smtClean="0"/>
              <a:t>12-09-14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E03CA-B119-024B-9F69-1B966FC75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9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3: User </a:t>
            </a:r>
            <a:r>
              <a:rPr lang="en-US" dirty="0" err="1" smtClean="0"/>
              <a:t>Centred</a:t>
            </a:r>
            <a:r>
              <a:rPr lang="en-US" dirty="0" smtClean="0"/>
              <a:t>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971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four ways in which the user may not be like you as a system builder</a:t>
            </a:r>
          </a:p>
          <a:p>
            <a:r>
              <a:rPr lang="en-US" dirty="0" smtClean="0"/>
              <a:t>Draw the user-centered design process</a:t>
            </a:r>
          </a:p>
          <a:p>
            <a:pPr lvl="1"/>
            <a:r>
              <a:rPr lang="en-US" dirty="0" smtClean="0"/>
              <a:t>What are the five phases?</a:t>
            </a:r>
          </a:p>
          <a:p>
            <a:pPr lvl="1"/>
            <a:r>
              <a:rPr lang="en-US" dirty="0" smtClean="0"/>
              <a:t>List one goal of each of the phases</a:t>
            </a:r>
          </a:p>
          <a:p>
            <a:r>
              <a:rPr lang="en-US" dirty="0" smtClean="0"/>
              <a:t>Why is this called a cycle?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12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findwatches.co.uk/images/prodimages/l/z_24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5448" y="0"/>
            <a:ext cx="6857998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22122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are being contracted to design a new “PeopleSoft” to help with course registration.</a:t>
            </a:r>
          </a:p>
          <a:p>
            <a:pPr lvl="1"/>
            <a:r>
              <a:rPr lang="en-US" dirty="0" smtClean="0"/>
              <a:t>Teams of 4</a:t>
            </a:r>
          </a:p>
          <a:p>
            <a:pPr lvl="1"/>
            <a:r>
              <a:rPr lang="en-US" dirty="0" smtClean="0"/>
              <a:t>Discuss ideas for 6 minutes; share your ideas with the broader class</a:t>
            </a:r>
          </a:p>
          <a:p>
            <a:r>
              <a:rPr lang="en-US" dirty="0" smtClean="0"/>
              <a:t>Imagine you are to going to do the “Investigate” phase. What will you do?</a:t>
            </a:r>
          </a:p>
          <a:p>
            <a:r>
              <a:rPr lang="en-US" dirty="0" smtClean="0"/>
              <a:t>Imagine you are going to do the “evaluation” phase. What will you do?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41334" y="239026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813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198</Words>
  <Application>Microsoft Macintosh PowerPoint</Application>
  <PresentationFormat>On-screen Show (4:3)</PresentationFormat>
  <Paragraphs>31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Lecture 3: User Centred Design</vt:lpstr>
      <vt:lpstr>Questions</vt:lpstr>
      <vt:lpstr>PowerPoint Presentation</vt:lpstr>
      <vt:lpstr>Design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3: User Centred Design</dc:title>
  <dc:creator>Tony Tang</dc:creator>
  <cp:lastModifiedBy>Tony Tang</cp:lastModifiedBy>
  <cp:revision>4</cp:revision>
  <dcterms:created xsi:type="dcterms:W3CDTF">2014-09-03T21:00:29Z</dcterms:created>
  <dcterms:modified xsi:type="dcterms:W3CDTF">2014-09-13T00:47:33Z</dcterms:modified>
</cp:coreProperties>
</file>