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7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7A396-A407-A746-852A-F340FA2C6A31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0820C-3576-144F-BF42-860A6856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okcancel.com</a:t>
            </a:r>
            <a:r>
              <a:rPr lang="en-US" dirty="0" smtClean="0"/>
              <a:t>/comic/4.html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up </a:t>
            </a:r>
            <a:r>
              <a:rPr lang="en-US" baseline="0" dirty="0" err="1" smtClean="0"/>
              <a:t>wget</a:t>
            </a:r>
            <a:r>
              <a:rPr lang="en-US" baseline="0" dirty="0" smtClean="0"/>
              <a:t>, show that it has a lot of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www.jensroesner.de</a:t>
            </a:r>
            <a:r>
              <a:rPr lang="en-US" dirty="0" smtClean="0"/>
              <a:t>/</a:t>
            </a:r>
            <a:r>
              <a:rPr lang="en-US" dirty="0" err="1" smtClean="0"/>
              <a:t>wgetgui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Would</a:t>
            </a:r>
            <a:r>
              <a:rPr lang="en-US" baseline="0" dirty="0" smtClean="0"/>
              <a:t> you run a study on this?</a:t>
            </a:r>
          </a:p>
          <a:p>
            <a:r>
              <a:rPr lang="en-US" baseline="0" dirty="0" smtClean="0"/>
              <a:t>What are you hoping to find?</a:t>
            </a:r>
          </a:p>
          <a:p>
            <a:r>
              <a:rPr lang="en-US" baseline="0" dirty="0" smtClean="0"/>
              <a:t>What would you do?</a:t>
            </a:r>
          </a:p>
          <a:p>
            <a:r>
              <a:rPr lang="en-US" baseline="0" dirty="0" smtClean="0"/>
              <a:t>What’s wrong with this?!!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this improve things?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4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thedailywtf.com</a:t>
            </a:r>
            <a:r>
              <a:rPr lang="en-US" dirty="0" smtClean="0"/>
              <a:t>/Articles/Numerically-</a:t>
            </a:r>
            <a:r>
              <a:rPr lang="en-US" dirty="0" err="1" smtClean="0"/>
              <a:t>Nonnumeric.aspx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6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3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2EDA-0AED-5541-90BB-66C41E50CE72}" type="datetimeFigureOut">
              <a:rPr lang="en-US" smtClean="0"/>
              <a:t>07-11-14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0E1E-CE2D-3544-835A-25962ACE9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400"/>
            <a:ext cx="9144000" cy="47598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2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Everyone’s a designer…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7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three heuristics does </a:t>
            </a:r>
            <a:r>
              <a:rPr lang="en-US" dirty="0" err="1"/>
              <a:t>wgetgui</a:t>
            </a:r>
            <a:r>
              <a:rPr lang="en-US" dirty="0"/>
              <a:t> fail? In what way? [visibility of system status; match between system and real-world; user control &amp; freedom]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4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Visibility of system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1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7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3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6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0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between system and real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6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3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41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1879600"/>
            <a:ext cx="39243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1" y="1968524"/>
            <a:ext cx="8512509" cy="3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peer evaluations: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itpteammetrics.com</a:t>
            </a:r>
            <a:r>
              <a:rPr lang="en-US" dirty="0" smtClean="0"/>
              <a:t>/</a:t>
            </a:r>
          </a:p>
          <a:p>
            <a:r>
              <a:rPr lang="en-US" dirty="0" smtClean="0"/>
              <a:t>Reading days: no class Monday</a:t>
            </a:r>
          </a:p>
          <a:p>
            <a:r>
              <a:rPr lang="en-US" dirty="0" smtClean="0"/>
              <a:t>Tutorials on Mon &amp; Tue canceled. Please visit one of the other tutorials:</a:t>
            </a:r>
          </a:p>
          <a:p>
            <a:pPr lvl="1"/>
            <a:r>
              <a:rPr lang="en-US" dirty="0" smtClean="0"/>
              <a:t>Wed 2-3:50</a:t>
            </a:r>
          </a:p>
          <a:p>
            <a:pPr lvl="1"/>
            <a:r>
              <a:rPr lang="en-US" dirty="0" smtClean="0"/>
              <a:t>Fri 12-1:50</a:t>
            </a:r>
          </a:p>
        </p:txBody>
      </p:sp>
    </p:spTree>
    <p:extLst>
      <p:ext uri="{BB962C8B-B14F-4D97-AF65-F5344CB8AC3E}">
        <p14:creationId xmlns:p14="http://schemas.microsoft.com/office/powerpoint/2010/main" val="300090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5358" cy="52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9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control and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05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1282700"/>
            <a:ext cx="66802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2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Heuristic Evaluation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2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how visibility of system status works as a </a:t>
            </a:r>
            <a:r>
              <a:rPr lang="en-US" dirty="0" smtClean="0"/>
              <a:t>heuristic.</a:t>
            </a:r>
          </a:p>
          <a:p>
            <a:r>
              <a:rPr lang="en-US" dirty="0" smtClean="0"/>
              <a:t>Provide </a:t>
            </a:r>
            <a:r>
              <a:rPr lang="en-US" dirty="0" smtClean="0"/>
              <a:t>an example where </a:t>
            </a:r>
            <a:r>
              <a:rPr lang="en-US" dirty="0" smtClean="0"/>
              <a:t>a system </a:t>
            </a:r>
            <a:r>
              <a:rPr lang="en-US" dirty="0" smtClean="0"/>
              <a:t>provides insufficient visibility of system status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7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GNU </a:t>
            </a:r>
            <a:r>
              <a:rPr lang="en-US" dirty="0" err="1"/>
              <a:t>Wget</a:t>
            </a:r>
            <a:r>
              <a:rPr lang="en-US" dirty="0"/>
              <a:t> is a free software package for retrieving files using HTTP, HTTPS and FTP, the most widely-used Internet protocols. It is a non-interactive </a:t>
            </a:r>
            <a:r>
              <a:rPr lang="en-US" dirty="0" err="1"/>
              <a:t>commandline</a:t>
            </a:r>
            <a:r>
              <a:rPr lang="en-US" dirty="0"/>
              <a:t> tool, so it may easily be called from scripts, </a:t>
            </a:r>
            <a:r>
              <a:rPr lang="en-US" dirty="0" err="1"/>
              <a:t>cron</a:t>
            </a:r>
            <a:r>
              <a:rPr lang="en-US" dirty="0"/>
              <a:t> jobs, terminals without X-Windows support, etc. </a:t>
            </a:r>
            <a:endParaRPr lang="en-US" dirty="0" smtClean="0"/>
          </a:p>
          <a:p>
            <a:r>
              <a:rPr lang="en-US" dirty="0" smtClean="0"/>
              <a:t>GNU </a:t>
            </a:r>
            <a:r>
              <a:rPr lang="en-US" dirty="0" err="1"/>
              <a:t>Wget</a:t>
            </a:r>
            <a:r>
              <a:rPr lang="en-US" dirty="0"/>
              <a:t> has many features to make retrieving large files or mirroring entire web or FTP sites easy, including: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resume aborted downloads, using REST and RANGE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use filename wild cards and recursively mirror </a:t>
            </a:r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NLS</a:t>
            </a:r>
            <a:r>
              <a:rPr lang="en-US" dirty="0"/>
              <a:t>-based message files for many different languages </a:t>
            </a:r>
            <a:endParaRPr lang="en-US" dirty="0" smtClean="0"/>
          </a:p>
          <a:p>
            <a:pPr lvl="1"/>
            <a:r>
              <a:rPr lang="en-US" dirty="0" smtClean="0"/>
              <a:t>Optionally </a:t>
            </a:r>
            <a:r>
              <a:rPr lang="en-US" dirty="0"/>
              <a:t>converts absolute links in downloaded documents to relative, so that downloaded documents may link to each other </a:t>
            </a:r>
            <a:r>
              <a:rPr lang="en-US" dirty="0" smtClean="0"/>
              <a:t>locally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wGetGUI</a:t>
            </a:r>
            <a:r>
              <a:rPr lang="en-US" dirty="0" smtClean="0"/>
              <a:t>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247775"/>
            <a:ext cx="78867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1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wGetGUI</a:t>
            </a:r>
            <a:r>
              <a:rPr lang="en-US" dirty="0" smtClean="0"/>
              <a:t>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6092"/>
            <a:ext cx="8242299" cy="62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6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66700"/>
            <a:ext cx="82677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66700"/>
            <a:ext cx="82677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348</Words>
  <Application>Microsoft Macintosh PowerPoint</Application>
  <PresentationFormat>On-screen Show (4:3)</PresentationFormat>
  <Paragraphs>59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Reminders</vt:lpstr>
      <vt:lpstr>Heuristic Evaluation 1</vt:lpstr>
      <vt:lpstr>Questions</vt:lpstr>
      <vt:lpstr>wget</vt:lpstr>
      <vt:lpstr>wGetGUI v1.0</vt:lpstr>
      <vt:lpstr>wGetGUI v1.2</vt:lpstr>
      <vt:lpstr>PowerPoint Presentation</vt:lpstr>
      <vt:lpstr>PowerPoint Presentation</vt:lpstr>
      <vt:lpstr>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Tang</dc:creator>
  <cp:lastModifiedBy>Tony Tang</cp:lastModifiedBy>
  <cp:revision>4</cp:revision>
  <dcterms:created xsi:type="dcterms:W3CDTF">2014-11-06T02:13:13Z</dcterms:created>
  <dcterms:modified xsi:type="dcterms:W3CDTF">2014-11-07T16:55:53Z</dcterms:modified>
</cp:coreProperties>
</file>