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68" r:id="rId4"/>
    <p:sldId id="273" r:id="rId5"/>
    <p:sldId id="270" r:id="rId6"/>
    <p:sldId id="271" r:id="rId7"/>
    <p:sldId id="272" r:id="rId8"/>
    <p:sldId id="274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04" y="-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B0135-8943-BC4F-84E3-4B7DDDF134E0}" type="datetimeFigureOut">
              <a:rPr lang="en-US" smtClean="0"/>
              <a:t>05-11-14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7B9A8-2CAE-654C-BC18-8F2F7C8AF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57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005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02756" indent="-270291" defTabSz="934005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081164" indent="-216233" defTabSz="934005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513629" indent="-216233" defTabSz="934005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1946095" indent="-216233" defTabSz="934005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1D51B793-8967-462D-9EE4-92C661DE059D}" type="slidenum">
              <a:rPr lang="en-US" sz="900">
                <a:latin typeface="Times New Roman" pitchFamily="18" charset="0"/>
              </a:rPr>
              <a:pPr/>
              <a:t>6</a:t>
            </a:fld>
            <a:endParaRPr lang="en-US" sz="9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137" y="692453"/>
            <a:ext cx="4481214" cy="3413881"/>
          </a:xfrm>
          <a:ln cap="flat"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91" tIns="48407" rIns="93691" bIns="48407"/>
          <a:lstStyle/>
          <a:p>
            <a:pPr defTabSz="899469">
              <a:spcBef>
                <a:spcPct val="0"/>
              </a:spcBef>
            </a:pPr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354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innovis.cpsc.ucalgary.ca</a:t>
            </a:r>
            <a:r>
              <a:rPr lang="en-US" dirty="0" smtClean="0"/>
              <a:t>/</a:t>
            </a:r>
            <a:r>
              <a:rPr lang="en-US" dirty="0" err="1" smtClean="0"/>
              <a:t>innovis</a:t>
            </a:r>
            <a:r>
              <a:rPr lang="en-US" dirty="0" smtClean="0"/>
              <a:t>/uploads/Publications/Publications/</a:t>
            </a:r>
            <a:r>
              <a:rPr lang="en-US" dirty="0" err="1" smtClean="0"/>
              <a:t>EdgeLens-finalversion.pdf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innovis.cpsc.ucalgary.ca</a:t>
            </a:r>
            <a:r>
              <a:rPr lang="en-US" dirty="0" smtClean="0"/>
              <a:t>/</a:t>
            </a:r>
            <a:r>
              <a:rPr lang="en-US" dirty="0" err="1" smtClean="0"/>
              <a:t>innovis</a:t>
            </a:r>
            <a:r>
              <a:rPr lang="en-US" dirty="0" smtClean="0"/>
              <a:t>/uploads/Research/</a:t>
            </a:r>
            <a:r>
              <a:rPr lang="en-US" dirty="0" err="1" smtClean="0"/>
              <a:t>EdgeLens</a:t>
            </a:r>
            <a:r>
              <a:rPr lang="en-US" dirty="0" smtClean="0"/>
              <a:t>/</a:t>
            </a:r>
            <a:r>
              <a:rPr lang="en-US" dirty="0" err="1" smtClean="0"/>
              <a:t>EdgeLens.avi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blog.visualmotive.com</a:t>
            </a:r>
            <a:r>
              <a:rPr lang="en-US" dirty="0" smtClean="0"/>
              <a:t>/2009/graph-visualization-edge-bundling/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0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E50B-8E45-0949-AD18-CCE33BC4B3BD}" type="datetimeFigureOut">
              <a:rPr lang="en-US" smtClean="0"/>
              <a:t>05-11-14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6B14-7040-0742-9722-E34C07031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0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E50B-8E45-0949-AD18-CCE33BC4B3BD}" type="datetimeFigureOut">
              <a:rPr lang="en-US" smtClean="0"/>
              <a:t>05-11-14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6B14-7040-0742-9722-E34C07031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9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E50B-8E45-0949-AD18-CCE33BC4B3BD}" type="datetimeFigureOut">
              <a:rPr lang="en-US" smtClean="0"/>
              <a:t>05-11-14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6B14-7040-0742-9722-E34C07031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5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E50B-8E45-0949-AD18-CCE33BC4B3BD}" type="datetimeFigureOut">
              <a:rPr lang="en-US" smtClean="0"/>
              <a:t>05-11-14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6B14-7040-0742-9722-E34C07031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5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E50B-8E45-0949-AD18-CCE33BC4B3BD}" type="datetimeFigureOut">
              <a:rPr lang="en-US" smtClean="0"/>
              <a:t>05-11-14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6B14-7040-0742-9722-E34C07031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E50B-8E45-0949-AD18-CCE33BC4B3BD}" type="datetimeFigureOut">
              <a:rPr lang="en-US" smtClean="0"/>
              <a:t>05-11-14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6B14-7040-0742-9722-E34C07031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E50B-8E45-0949-AD18-CCE33BC4B3BD}" type="datetimeFigureOut">
              <a:rPr lang="en-US" smtClean="0"/>
              <a:t>05-11-14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6B14-7040-0742-9722-E34C07031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2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E50B-8E45-0949-AD18-CCE33BC4B3BD}" type="datetimeFigureOut">
              <a:rPr lang="en-US" smtClean="0"/>
              <a:t>05-11-14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6B14-7040-0742-9722-E34C07031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1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E50B-8E45-0949-AD18-CCE33BC4B3BD}" type="datetimeFigureOut">
              <a:rPr lang="en-US" smtClean="0"/>
              <a:t>05-11-14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6B14-7040-0742-9722-E34C07031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0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E50B-8E45-0949-AD18-CCE33BC4B3BD}" type="datetimeFigureOut">
              <a:rPr lang="en-US" smtClean="0"/>
              <a:t>05-11-14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6B14-7040-0742-9722-E34C07031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7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E50B-8E45-0949-AD18-CCE33BC4B3BD}" type="datetimeFigureOut">
              <a:rPr lang="en-US" smtClean="0"/>
              <a:t>05-11-14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6B14-7040-0742-9722-E34C07031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AE50B-8E45-0949-AD18-CCE33BC4B3BD}" type="datetimeFigureOut">
              <a:rPr lang="en-US" smtClean="0"/>
              <a:t>05-11-14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66B14-7040-0742-9722-E34C07031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5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Usability Testing 3 Exercises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24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EdgeLens</a:t>
            </a:r>
            <a:r>
              <a:rPr lang="en-US" dirty="0" smtClean="0"/>
              <a:t>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innovis.cpsc.ucalgary.ca</a:t>
            </a:r>
            <a:r>
              <a:rPr lang="en-US" dirty="0"/>
              <a:t>/</a:t>
            </a:r>
            <a:r>
              <a:rPr lang="en-US" dirty="0" err="1"/>
              <a:t>innovis</a:t>
            </a:r>
            <a:r>
              <a:rPr lang="en-US" dirty="0"/>
              <a:t>/uploads/Research/</a:t>
            </a:r>
            <a:r>
              <a:rPr lang="en-US" dirty="0" err="1"/>
              <a:t>EdgeLens</a:t>
            </a:r>
            <a:r>
              <a:rPr lang="en-US" dirty="0"/>
              <a:t>/</a:t>
            </a:r>
            <a:r>
              <a:rPr lang="en-US" dirty="0" err="1"/>
              <a:t>EdgeLens.avi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70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EdgeLens</a:t>
            </a:r>
            <a:r>
              <a:rPr lang="en-US" dirty="0" smtClean="0"/>
              <a:t> » Usability Study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5810" b="-5810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80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EdgeLens</a:t>
            </a:r>
            <a:r>
              <a:rPr lang="en-US" dirty="0" smtClean="0"/>
              <a:t> » Usability Study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16 participants (8 males, 8 females)</a:t>
            </a:r>
          </a:p>
          <a:p>
            <a:r>
              <a:rPr lang="en-US" dirty="0" smtClean="0"/>
              <a:t>Route finding task (varying difficulty)</a:t>
            </a:r>
          </a:p>
          <a:p>
            <a:pPr lvl="1"/>
            <a:r>
              <a:rPr lang="en-US" dirty="0" smtClean="0"/>
              <a:t>» Canadian cities, varying number of hops </a:t>
            </a:r>
            <a:r>
              <a:rPr lang="en-US" dirty="0" err="1" smtClean="0"/>
              <a:t>req</a:t>
            </a:r>
            <a:endParaRPr lang="en-US" dirty="0" smtClean="0"/>
          </a:p>
          <a:p>
            <a:r>
              <a:rPr lang="en-US" dirty="0" smtClean="0"/>
              <a:t>Collecting</a:t>
            </a:r>
          </a:p>
          <a:p>
            <a:pPr lvl="1"/>
            <a:r>
              <a:rPr lang="en-US" dirty="0" smtClean="0"/>
              <a:t>» path</a:t>
            </a:r>
          </a:p>
          <a:p>
            <a:pPr lvl="1"/>
            <a:r>
              <a:rPr lang="en-US" dirty="0" smtClean="0"/>
              <a:t>» certainty of correctness</a:t>
            </a:r>
          </a:p>
          <a:p>
            <a:pPr lvl="1"/>
            <a:r>
              <a:rPr lang="en-US" dirty="0" smtClean="0"/>
              <a:t>» time to complete task</a:t>
            </a:r>
          </a:p>
          <a:p>
            <a:pPr lvl="1"/>
            <a:r>
              <a:rPr lang="en-US" dirty="0" smtClean="0"/>
              <a:t>» preference</a:t>
            </a:r>
          </a:p>
          <a:p>
            <a:pPr lvl="1"/>
            <a:r>
              <a:rPr lang="en-US" dirty="0" smtClean="0"/>
              <a:t>» comments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02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EdgeLens</a:t>
            </a:r>
            <a:r>
              <a:rPr lang="en-US" dirty="0" smtClean="0"/>
              <a:t> Test » Results: Correctness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9497" r="-1949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57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EdgeLens</a:t>
            </a:r>
            <a:r>
              <a:rPr lang="en-US" dirty="0"/>
              <a:t> Test » </a:t>
            </a:r>
            <a:r>
              <a:rPr lang="en-US" dirty="0" smtClean="0"/>
              <a:t>Results: Certainty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3053" r="-2305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EdgeLens</a:t>
            </a:r>
            <a:r>
              <a:rPr lang="en-US" dirty="0"/>
              <a:t> Test » </a:t>
            </a:r>
            <a:r>
              <a:rPr lang="en-US" dirty="0" smtClean="0"/>
              <a:t>Results: Speed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9349" r="-1934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29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 descr="hyat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43915" y="843915"/>
            <a:ext cx="6751324" cy="50634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42587" y="309323"/>
            <a:ext cx="31151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Hotel stay cost us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&gt;$500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003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hyat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4770" y="854769"/>
            <a:ext cx="6838157" cy="5128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5150" y="179081"/>
            <a:ext cx="27707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“Towel handle”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68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Design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5 minutes to design a study by yourself</a:t>
            </a:r>
          </a:p>
          <a:p>
            <a:r>
              <a:rPr lang="en-US" dirty="0" smtClean="0"/>
              <a:t>Find a partner, and explain your study design; critique partner’s study design (5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68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Context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Company </a:t>
            </a:r>
            <a:r>
              <a:rPr lang="en-CA" dirty="0"/>
              <a:t>produces </a:t>
            </a:r>
            <a:r>
              <a:rPr lang="en-CA" dirty="0" smtClean="0"/>
              <a:t>kiosks.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walk-up and use situations </a:t>
            </a:r>
            <a:endParaRPr lang="en-CA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Touch </a:t>
            </a:r>
            <a:r>
              <a:rPr lang="en-CA" dirty="0" smtClean="0"/>
              <a:t>input</a:t>
            </a: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end-customers </a:t>
            </a:r>
            <a:r>
              <a:rPr lang="en-CA" dirty="0" smtClean="0"/>
              <a:t>vary in typing ability;</a:t>
            </a: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text entry must be quick to avoid line-ups</a:t>
            </a: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errors </a:t>
            </a:r>
            <a:r>
              <a:rPr lang="en-CA" dirty="0" smtClean="0"/>
              <a:t>costly (e.g., banking)</a:t>
            </a: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small displays preferred due to cost, but…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12612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The Idea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 dirty="0" smtClean="0"/>
              <a:t>Qwerty </a:t>
            </a:r>
            <a:r>
              <a:rPr lang="en-US" dirty="0" err="1" smtClean="0"/>
              <a:t>vs</a:t>
            </a:r>
            <a:r>
              <a:rPr lang="en-US" dirty="0" smtClean="0"/>
              <a:t> Alphabetic, two sizes possible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2050" name="Picture 2" descr="http://saul.cpsc.ucalgary.ca/uploads/HCIResources/ModuleMouseTyping/ControlledStudyKeyboardComparisionQwerty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153" y="2580766"/>
            <a:ext cx="2615858" cy="140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aul.cpsc.ucalgary.ca/uploads/HCIResources/ModuleMouseTyping/ControlledStudyKeyboardComparisionAlphabeti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2" y="2580766"/>
            <a:ext cx="2569537" cy="136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aul.cpsc.ucalgary.ca/uploads/HCIResources/ModuleMouseTyping/ControlledStudyKeyboardComparisionAlphabeti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22" y="4148882"/>
            <a:ext cx="4295286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aul.cpsc.ucalgary.ca/uploads/HCIResources/ModuleMouseTyping/ControlledStudyKeyboardComparisionQwerty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152" y="4148882"/>
            <a:ext cx="4226745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2618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the study to figure out which keyboard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0621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Alphabetic vs. QWERTY; big vs. small</a:t>
            </a:r>
          </a:p>
          <a:p>
            <a:r>
              <a:rPr lang="en-US" dirty="0" smtClean="0"/>
              <a:t>Walk-up and use (touch)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end</a:t>
            </a:r>
            <a:r>
              <a:rPr lang="en-CA" dirty="0"/>
              <a:t>-customers vary </a:t>
            </a:r>
            <a:r>
              <a:rPr lang="en-CA" dirty="0" smtClean="0"/>
              <a:t>in typing </a:t>
            </a:r>
            <a:r>
              <a:rPr lang="en-CA" dirty="0"/>
              <a:t>ability;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text entry must be quick to avoid line-ups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errors costly (e.g., banking)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small displays preferred due to cost, but…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saul.cpsc.ucalgary.ca/uploads/HCIResources/ModuleMouseTyping/ControlledStudyKeyboardComparisionQwerty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312" y="2247879"/>
            <a:ext cx="1728270" cy="93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aul.cpsc.ucalgary.ca/uploads/HCIResources/ModuleMouseTyping/ControlledStudyKeyboardComparisionAlphabet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774" y="1790938"/>
            <a:ext cx="1885375" cy="99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123774" y="3425392"/>
            <a:ext cx="3786808" cy="3122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Who to participate? How do you get them?</a:t>
            </a:r>
          </a:p>
          <a:p>
            <a:r>
              <a:rPr lang="en-US" dirty="0" smtClean="0"/>
              <a:t>Where do you run the study? When?</a:t>
            </a:r>
          </a:p>
          <a:p>
            <a:r>
              <a:rPr lang="en-US" dirty="0" smtClean="0"/>
              <a:t>What do you have them do?</a:t>
            </a:r>
          </a:p>
          <a:p>
            <a:r>
              <a:rPr lang="en-US" dirty="0" smtClean="0"/>
              <a:t>What do you measure?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841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Design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5 minutes to design a study by yourself</a:t>
            </a:r>
          </a:p>
          <a:p>
            <a:r>
              <a:rPr lang="en-US" dirty="0" smtClean="0"/>
              <a:t>Find a partner, and explain your study design; critique partner’s study design (5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704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Example » </a:t>
            </a:r>
            <a:r>
              <a:rPr lang="en-US" dirty="0" err="1" smtClean="0"/>
              <a:t>EdgeLens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9343"/>
            <a:ext cx="9144000" cy="417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64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374</Words>
  <Application>Microsoft Macintosh PowerPoint</Application>
  <PresentationFormat>On-screen Show (4:3)</PresentationFormat>
  <Paragraphs>62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Usability Testing 3 Exercises</vt:lpstr>
      <vt:lpstr>PowerPoint Presentation</vt:lpstr>
      <vt:lpstr>PowerPoint Presentation</vt:lpstr>
      <vt:lpstr>Study Design Exercise</vt:lpstr>
      <vt:lpstr>The Context</vt:lpstr>
      <vt:lpstr>The Idea</vt:lpstr>
      <vt:lpstr>Design the study to figure out which keyboard to use</vt:lpstr>
      <vt:lpstr>Study Design Exercise</vt:lpstr>
      <vt:lpstr>Research Example » EdgeLens</vt:lpstr>
      <vt:lpstr>EdgeLens Video</vt:lpstr>
      <vt:lpstr>EdgeLens » Usability Study</vt:lpstr>
      <vt:lpstr>EdgeLens » Usability Study Details</vt:lpstr>
      <vt:lpstr>EdgeLens Test » Results: Correctness</vt:lpstr>
      <vt:lpstr>EdgeLens Test » Results: Certainty</vt:lpstr>
      <vt:lpstr>EdgeLens Test » Results: Speed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Usability Testing 3 Exercises</dc:title>
  <dc:creator>Tony Tang</dc:creator>
  <cp:lastModifiedBy>Tony Tang</cp:lastModifiedBy>
  <cp:revision>7</cp:revision>
  <dcterms:created xsi:type="dcterms:W3CDTF">2014-11-01T22:06:44Z</dcterms:created>
  <dcterms:modified xsi:type="dcterms:W3CDTF">2014-11-05T17:49:59Z</dcterms:modified>
</cp:coreProperties>
</file>