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5CFF5-FEB7-174A-8C33-5E661432D02C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26428-A26D-B74F-B999-186913E3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19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Notice: lots of possible solutions – how do you know what the “right one” is??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35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5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38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9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2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5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3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4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3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0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0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6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26FEA-67AD-DD4C-9DC6-B1A4E291761E}" type="datetimeFigureOut">
              <a:rPr lang="en-US" smtClean="0"/>
              <a:t>10-09-14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5B554-9E6C-3C4E-808B-302B9D631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6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imeo.com/222929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2 Exercises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3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 of a good interface?</a:t>
            </a:r>
          </a:p>
          <a:p>
            <a:r>
              <a:rPr lang="en-US" dirty="0" smtClean="0"/>
              <a:t>How does design differ from engineering? How does it differ from art?</a:t>
            </a:r>
          </a:p>
          <a:p>
            <a:r>
              <a:rPr lang="en-US" dirty="0" smtClean="0"/>
              <a:t>Why is design hard?</a:t>
            </a:r>
          </a:p>
          <a:p>
            <a:r>
              <a:rPr lang="en-US" dirty="0" smtClean="0"/>
              <a:t>What is a slip? What is a mistake?</a:t>
            </a:r>
          </a:p>
        </p:txBody>
      </p:sp>
    </p:spTree>
    <p:extLst>
      <p:ext uri="{BB962C8B-B14F-4D97-AF65-F5344CB8AC3E}">
        <p14:creationId xmlns:p14="http://schemas.microsoft.com/office/powerpoint/2010/main" val="3212059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design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http://vimeo.com/2229299</a:t>
            </a:r>
            <a:endParaRPr lang="en-US" dirty="0" smtClean="0"/>
          </a:p>
          <a:p>
            <a:r>
              <a:rPr lang="en-US" dirty="0" smtClean="0"/>
              <a:t>G-speak video</a:t>
            </a:r>
          </a:p>
          <a:p>
            <a:endParaRPr lang="en-US" dirty="0" smtClean="0"/>
          </a:p>
          <a:p>
            <a:r>
              <a:rPr lang="en-US" dirty="0" smtClean="0"/>
              <a:t>We’ve never “seen” it before</a:t>
            </a:r>
          </a:p>
          <a:p>
            <a:r>
              <a:rPr lang="en-US" dirty="0" smtClean="0"/>
              <a:t>We aren’t the people using it</a:t>
            </a:r>
          </a:p>
          <a:p>
            <a:r>
              <a:rPr lang="en-US" dirty="0" smtClean="0"/>
              <a:t>We can’t anticipate how people will use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32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374" y="1600200"/>
            <a:ext cx="4187425" cy="4525963"/>
          </a:xfrm>
        </p:spPr>
        <p:txBody>
          <a:bodyPr/>
          <a:lstStyle/>
          <a:p>
            <a:r>
              <a:rPr lang="en-US" dirty="0" smtClean="0"/>
              <a:t>What happened here?</a:t>
            </a:r>
          </a:p>
          <a:p>
            <a:endParaRPr lang="en-US" dirty="0"/>
          </a:p>
          <a:p>
            <a:r>
              <a:rPr lang="en-US" dirty="0" smtClean="0"/>
              <a:t>What is stupid?</a:t>
            </a:r>
          </a:p>
          <a:p>
            <a:endParaRPr lang="en-US" dirty="0"/>
          </a:p>
          <a:p>
            <a:r>
              <a:rPr lang="en-US" dirty="0" smtClean="0"/>
              <a:t>How might you fix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Screenshot_2013-08-16-13-43-2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14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22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1282" y="1600200"/>
            <a:ext cx="4295518" cy="4525963"/>
          </a:xfrm>
        </p:spPr>
        <p:txBody>
          <a:bodyPr/>
          <a:lstStyle/>
          <a:p>
            <a:r>
              <a:rPr lang="en-US" dirty="0"/>
              <a:t>What happened here?</a:t>
            </a:r>
          </a:p>
          <a:p>
            <a:endParaRPr lang="en-US" dirty="0"/>
          </a:p>
          <a:p>
            <a:r>
              <a:rPr lang="en-US" dirty="0"/>
              <a:t>What is stupid?</a:t>
            </a:r>
          </a:p>
          <a:p>
            <a:endParaRPr lang="en-US" dirty="0"/>
          </a:p>
          <a:p>
            <a:r>
              <a:rPr lang="en-US" dirty="0"/>
              <a:t>How might you fix it?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Screenshot_2013-08-16-14-34-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14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4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 descr="http://www.steinerdoors.com/products/pics/43_glass_do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9056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3935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error you’d make a slip or a mistake?</a:t>
            </a:r>
          </a:p>
          <a:p>
            <a:endParaRPr lang="en-US" dirty="0" smtClean="0"/>
          </a:p>
          <a:p>
            <a:r>
              <a:rPr lang="en-US" dirty="0" smtClean="0"/>
              <a:t>How would you solve the problem?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69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9154" name="Picture 2" descr="http://www.clearsphere.com/clearsphere_images/products/door-glass-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4955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 Posted: Thinking about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</a:t>
            </a:r>
            <a:r>
              <a:rPr lang="en-US" dirty="0" smtClean="0"/>
              <a:t>/</a:t>
            </a:r>
            <a:r>
              <a:rPr lang="en-US" dirty="0" err="1" smtClean="0"/>
              <a:t>hcitang.org</a:t>
            </a:r>
            <a:r>
              <a:rPr lang="en-US" dirty="0" smtClean="0"/>
              <a:t>/</a:t>
            </a:r>
            <a:r>
              <a:rPr lang="en-US" dirty="0" smtClean="0"/>
              <a:t>CPSC481 -&gt; Assignments -&gt; A1</a:t>
            </a:r>
          </a:p>
          <a:p>
            <a:endParaRPr lang="en-US" dirty="0" smtClean="0"/>
          </a:p>
          <a:p>
            <a:r>
              <a:rPr lang="en-US" dirty="0" smtClean="0"/>
              <a:t>Due: </a:t>
            </a:r>
            <a:r>
              <a:rPr lang="en-US" dirty="0" smtClean="0"/>
              <a:t>Sep 22</a:t>
            </a:r>
            <a:r>
              <a:rPr lang="en-US" dirty="0" smtClean="0"/>
              <a:t>, beginning of class</a:t>
            </a:r>
          </a:p>
          <a:p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/>
              <a:t>Print out grading rubric, and use it as your cover sheet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Roughly 3~4 pages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4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193</Words>
  <Application>Microsoft Macintosh PowerPoint</Application>
  <PresentationFormat>On-screen Show (4:3)</PresentationFormat>
  <Paragraphs>41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Lecture 2 Exercises</vt:lpstr>
      <vt:lpstr>PowerPoint Presentation</vt:lpstr>
      <vt:lpstr>Why is design hard?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A1 Posted: Thinking about design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 Exercises</dc:title>
  <dc:creator>Tony Tang</dc:creator>
  <cp:lastModifiedBy>Tony Tang</cp:lastModifiedBy>
  <cp:revision>5</cp:revision>
  <dcterms:created xsi:type="dcterms:W3CDTF">2014-09-03T16:52:05Z</dcterms:created>
  <dcterms:modified xsi:type="dcterms:W3CDTF">2014-09-10T15:57:16Z</dcterms:modified>
</cp:coreProperties>
</file>