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53408-D37C-7440-BB7A-7746BC56CD26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B5175-EC0C-A341-BCA6-0AD26BF4C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8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http://m-gregory1013-dc.blogspot.ca/2010/10/sequence-3-ikea-instructions.html</a:t>
            </a:r>
          </a:p>
          <a:p>
            <a:r>
              <a:rPr lang="en-US" dirty="0" err="1" smtClean="0"/>
              <a:t>www.johnnyholland.org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6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historymatters.gmu.edu</a:t>
            </a:r>
            <a:r>
              <a:rPr lang="en-US" dirty="0" smtClean="0"/>
              <a:t>/d/5293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4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3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3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2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3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4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2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2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2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3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1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4AD64-E69A-3B44-819C-CE911BDF94DD}" type="datetimeFigureOut">
              <a:rPr lang="en-US" smtClean="0"/>
              <a:t>24-10-14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53F9-9C64-0640-AF23-1EC846AC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9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57" y="0"/>
            <a:ext cx="8565162" cy="686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20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of everyday things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Think of a system for which you have a structural mental model.</a:t>
            </a:r>
          </a:p>
          <a:p>
            <a:pPr lvl="1"/>
            <a:r>
              <a:rPr lang="en-US" dirty="0" smtClean="0"/>
              <a:t>How did you develop this mental model?</a:t>
            </a:r>
          </a:p>
          <a:p>
            <a:pPr lvl="1"/>
            <a:r>
              <a:rPr lang="en-US" dirty="0" smtClean="0"/>
              <a:t>How would you teach someone this structural mental model?</a:t>
            </a:r>
          </a:p>
          <a:p>
            <a:r>
              <a:rPr lang="en-US" dirty="0" smtClean="0"/>
              <a:t>Think of a system for which you have a functional mental model?</a:t>
            </a:r>
          </a:p>
          <a:p>
            <a:pPr lvl="1"/>
            <a:r>
              <a:rPr lang="en-US" dirty="0" smtClean="0"/>
              <a:t>Why do you have a functional mental model for this system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Think, pair, share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186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– Intelligence Quotient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3470"/>
            <a:ext cx="9144000" cy="55945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72088" y="6536809"/>
            <a:ext cx="3371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(C), 2 (B), 3 (B), 4 (A), 5 (D), 6 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0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– Intelligence Quotient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45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Early tests were clearly bound to the (then) current culture—white, urban, middle-class culture</a:t>
            </a:r>
          </a:p>
          <a:p>
            <a:pPr lvl="1"/>
            <a:r>
              <a:rPr lang="en-US" dirty="0" smtClean="0"/>
              <a:t>» African-Americans tested poorly</a:t>
            </a:r>
          </a:p>
          <a:p>
            <a:pPr lvl="1"/>
            <a:r>
              <a:rPr lang="en-US" dirty="0" smtClean="0"/>
              <a:t>» non-English speakers tested poorly</a:t>
            </a:r>
          </a:p>
          <a:p>
            <a:pPr lvl="1"/>
            <a:r>
              <a:rPr lang="en-US" dirty="0" smtClean="0"/>
              <a:t>» illiterate tested poorly</a:t>
            </a:r>
          </a:p>
          <a:p>
            <a:r>
              <a:rPr lang="en-US" dirty="0" smtClean="0"/>
              <a:t>Since then, early assumptions about IQ have been questioned:</a:t>
            </a:r>
          </a:p>
          <a:p>
            <a:pPr lvl="1"/>
            <a:r>
              <a:rPr lang="en-US" dirty="0" smtClean="0"/>
              <a:t>» general ‘g’ factor intelligence?</a:t>
            </a:r>
          </a:p>
          <a:p>
            <a:pPr lvl="1"/>
            <a:r>
              <a:rPr lang="en-US" dirty="0" smtClean="0"/>
              <a:t>» mental age?</a:t>
            </a:r>
          </a:p>
          <a:p>
            <a:pPr lvl="1"/>
            <a:r>
              <a:rPr lang="en-US" dirty="0" smtClean="0"/>
              <a:t>» heritability?</a:t>
            </a:r>
          </a:p>
          <a:p>
            <a:pPr lvl="1"/>
            <a:r>
              <a:rPr lang="en-US" dirty="0" smtClean="0"/>
              <a:t>» IQ fixed?</a:t>
            </a:r>
          </a:p>
          <a:p>
            <a:r>
              <a:rPr lang="en-US" u="sng" dirty="0" smtClean="0"/>
              <a:t>Point</a:t>
            </a:r>
            <a:r>
              <a:rPr lang="en-US" dirty="0" smtClean="0"/>
              <a:t>: be aware that you are often making cultural assumptions in your designs.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2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design is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describe an experience vs. easy to talk about features</a:t>
            </a:r>
          </a:p>
          <a:p>
            <a:r>
              <a:rPr lang="en-US" dirty="0" smtClean="0"/>
              <a:t>Bad design isn’t visible</a:t>
            </a:r>
          </a:p>
          <a:p>
            <a:r>
              <a:rPr lang="en-US" dirty="0" smtClean="0"/>
              <a:t>People are too quick to blame themselves</a:t>
            </a:r>
          </a:p>
        </p:txBody>
      </p:sp>
    </p:spTree>
    <p:extLst>
      <p:ext uri="{BB962C8B-B14F-4D97-AF65-F5344CB8AC3E}">
        <p14:creationId xmlns:p14="http://schemas.microsoft.com/office/powerpoint/2010/main" val="1127106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Designers help by providing a good conceptual model</a:t>
            </a:r>
          </a:p>
          <a:p>
            <a:pPr lvl="1"/>
            <a:r>
              <a:rPr lang="en-US" sz="1600" dirty="0"/>
              <a:t>affordances</a:t>
            </a:r>
          </a:p>
          <a:p>
            <a:pPr lvl="1"/>
            <a:r>
              <a:rPr lang="en-US" sz="1600" dirty="0"/>
              <a:t>causality</a:t>
            </a:r>
          </a:p>
          <a:p>
            <a:pPr lvl="1"/>
            <a:r>
              <a:rPr lang="en-US" sz="1600" dirty="0"/>
              <a:t>constraints</a:t>
            </a:r>
          </a:p>
          <a:p>
            <a:pPr lvl="1"/>
            <a:r>
              <a:rPr lang="en-US" sz="1600" dirty="0"/>
              <a:t>mapping</a:t>
            </a:r>
          </a:p>
          <a:p>
            <a:pPr lvl="1"/>
            <a:r>
              <a:rPr lang="en-US" sz="1600" dirty="0"/>
              <a:t>positive transfer</a:t>
            </a:r>
          </a:p>
          <a:p>
            <a:pPr lvl="1"/>
            <a:r>
              <a:rPr lang="en-US" sz="1600" dirty="0"/>
              <a:t>population stereotypes and idioms</a:t>
            </a:r>
          </a:p>
          <a:p>
            <a:endParaRPr lang="en-US" sz="2000" dirty="0"/>
          </a:p>
          <a:p>
            <a:r>
              <a:rPr lang="en-US" sz="2000" dirty="0"/>
              <a:t>Design to accommodate individual differences</a:t>
            </a:r>
          </a:p>
          <a:p>
            <a:pPr lvl="1"/>
            <a:r>
              <a:rPr lang="en-US" sz="1600" dirty="0"/>
              <a:t>decide on the range of </a:t>
            </a:r>
            <a:r>
              <a:rPr lang="en-US" sz="1600" dirty="0" smtClean="0"/>
              <a:t>users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8733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284</Words>
  <Application>Microsoft Macintosh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Design of everyday things 4</vt:lpstr>
      <vt:lpstr>Mental models</vt:lpstr>
      <vt:lpstr>IQ – Intelligence Quotient</vt:lpstr>
      <vt:lpstr>IQ – Intelligence Quotient</vt:lpstr>
      <vt:lpstr>Why design is hard</vt:lpstr>
      <vt:lpstr>Some thoughts…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everyday things 4</dc:title>
  <dc:creator>Tony Tang</dc:creator>
  <cp:lastModifiedBy>Tony Tang</cp:lastModifiedBy>
  <cp:revision>3</cp:revision>
  <dcterms:created xsi:type="dcterms:W3CDTF">2014-10-08T19:16:33Z</dcterms:created>
  <dcterms:modified xsi:type="dcterms:W3CDTF">2014-10-24T15:40:48Z</dcterms:modified>
</cp:coreProperties>
</file>