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8" r:id="rId4"/>
    <p:sldId id="259" r:id="rId5"/>
    <p:sldId id="263" r:id="rId6"/>
    <p:sldId id="262" r:id="rId7"/>
    <p:sldId id="260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AA49-45C3-7045-B07D-43AAC55F95E5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C799A-D2DA-DD41-950F-E02CBF6A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55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http</a:t>
            </a:r>
            <a:r>
              <a:rPr lang="pt-BR" dirty="0" smtClean="0"/>
              <a:t>://</a:t>
            </a:r>
            <a:r>
              <a:rPr lang="pt-BR" dirty="0" err="1" smtClean="0"/>
              <a:t>vimeo.com</a:t>
            </a:r>
            <a:r>
              <a:rPr lang="pt-BR" dirty="0" smtClean="0"/>
              <a:t>/37254322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lvalue</a:t>
            </a:r>
            <a:r>
              <a:rPr lang="en-US" dirty="0" smtClean="0"/>
              <a:t> (locator value) represents an object that occupies some identifiable location in memory (i.e. has an address).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C799A-D2DA-DD41-950F-E02CBF6A8E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2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6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6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0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3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1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5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3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8636-7C75-F84A-AA58-B9FDED16A1A0}" type="datetimeFigureOut">
              <a:rPr lang="en-US" smtClean="0"/>
              <a:t>22-10-14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033A-588E-7D45-B215-B06BB8096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0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of Everyday Things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4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Whose conceptual model are we primarily concerned about? As a designer, what is your role?</a:t>
            </a:r>
          </a:p>
          <a:p>
            <a:r>
              <a:rPr lang="en-US" dirty="0" smtClean="0"/>
              <a:t>When are mental </a:t>
            </a:r>
            <a:r>
              <a:rPr lang="en-US" dirty="0" smtClean="0"/>
              <a:t>models used</a:t>
            </a:r>
            <a:r>
              <a:rPr lang="en-US" dirty="0" smtClean="0"/>
              <a:t>? How are they formed?</a:t>
            </a:r>
          </a:p>
          <a:p>
            <a:r>
              <a:rPr lang="en-US" dirty="0" smtClean="0"/>
              <a:t>What are some problems caused by mismatches between a mental model and a system?</a:t>
            </a:r>
          </a:p>
          <a:p>
            <a:r>
              <a:rPr lang="en-US" dirty="0" smtClean="0"/>
              <a:t>How would you distinguish between a structural </a:t>
            </a:r>
            <a:r>
              <a:rPr lang="en-US" i="1" dirty="0" smtClean="0"/>
              <a:t>vs</a:t>
            </a:r>
            <a:r>
              <a:rPr lang="en-US" dirty="0" smtClean="0"/>
              <a:t>. functional model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some tradeoffs between helping people to develop a structural </a:t>
            </a:r>
            <a:r>
              <a:rPr lang="en-US" i="1" dirty="0" smtClean="0"/>
              <a:t>vs</a:t>
            </a:r>
            <a:r>
              <a:rPr lang="en-US" dirty="0" smtClean="0"/>
              <a:t>. functional mental model?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9852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which-one-has-shift-pressed-d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5555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57679" y="550904"/>
            <a:ext cx="4132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 which of these two screenshots is the shift  key pressed down?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57679" y="6435597"/>
            <a:ext cx="202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From: Jesse </a:t>
            </a:r>
            <a:r>
              <a:rPr lang="en-US" dirty="0" err="1" smtClean="0">
                <a:solidFill>
                  <a:srgbClr val="FFFFFF"/>
                </a:solidFill>
              </a:rPr>
              <a:t>Marlatt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7679" y="5051897"/>
            <a:ext cx="2617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Possible design </a:t>
            </a:r>
            <a:r>
              <a:rPr lang="en-US" dirty="0" smtClean="0">
                <a:solidFill>
                  <a:srgbClr val="000000"/>
                </a:solidFill>
              </a:rPr>
              <a:t>solutions?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57679" y="2286358"/>
            <a:ext cx="35797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What is causing the problem?</a:t>
            </a:r>
          </a:p>
        </p:txBody>
      </p:sp>
    </p:spTree>
    <p:extLst>
      <p:ext uri="{BB962C8B-B14F-4D97-AF65-F5344CB8AC3E}">
        <p14:creationId xmlns:p14="http://schemas.microsoft.com/office/powerpoint/2010/main" val="179020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by 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3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Think about your early experiences coding in 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400" dirty="0" err="1" smtClean="0"/>
              <a:t>somefile.o</a:t>
            </a:r>
            <a:r>
              <a:rPr lang="en-US" sz="2400" dirty="0"/>
              <a:t>(address): undefined reference to `Foo(void</a:t>
            </a:r>
            <a:r>
              <a:rPr lang="en-US" sz="2400" dirty="0" smtClean="0"/>
              <a:t>)’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400" dirty="0" smtClean="0"/>
              <a:t>file.c</a:t>
            </a:r>
            <a:r>
              <a:rPr lang="en-US" sz="2400" dirty="0"/>
              <a:t>:8:5: error: </a:t>
            </a:r>
            <a:r>
              <a:rPr lang="en-US" sz="2400" dirty="0" err="1"/>
              <a:t>lvalue</a:t>
            </a:r>
            <a:r>
              <a:rPr lang="en-US" sz="2400" dirty="0"/>
              <a:t> required as left operand of assignment</a:t>
            </a:r>
          </a:p>
        </p:txBody>
      </p:sp>
    </p:spTree>
    <p:extLst>
      <p:ext uri="{BB962C8B-B14F-4D97-AF65-F5344CB8AC3E}">
        <p14:creationId xmlns:p14="http://schemas.microsoft.com/office/powerpoint/2010/main" val="398748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Think of a system for which you have a structural mental model.</a:t>
            </a:r>
          </a:p>
          <a:p>
            <a:pPr lvl="1"/>
            <a:r>
              <a:rPr lang="en-US" dirty="0" smtClean="0"/>
              <a:t>How did you develop this mental model?</a:t>
            </a:r>
          </a:p>
          <a:p>
            <a:pPr lvl="1"/>
            <a:r>
              <a:rPr lang="en-US" dirty="0" smtClean="0"/>
              <a:t>How would you teach someone this structural mental model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Think of a system for which you have a functional mental model?</a:t>
            </a:r>
          </a:p>
          <a:p>
            <a:pPr lvl="1"/>
            <a:r>
              <a:rPr lang="en-US" dirty="0" smtClean="0"/>
              <a:t>Why do you have a functional mental model for this system?</a:t>
            </a:r>
          </a:p>
        </p:txBody>
      </p:sp>
    </p:spTree>
    <p:extLst>
      <p:ext uri="{BB962C8B-B14F-4D97-AF65-F5344CB8AC3E}">
        <p14:creationId xmlns:p14="http://schemas.microsoft.com/office/powerpoint/2010/main" val="208757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Hiding System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645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Water faucet</a:t>
            </a:r>
          </a:p>
          <a:p>
            <a:pPr lvl="1"/>
            <a:r>
              <a:rPr lang="en-US" dirty="0" smtClean="0"/>
              <a:t>» the system has independent hot &amp; cold</a:t>
            </a:r>
          </a:p>
          <a:p>
            <a:pPr lvl="1"/>
            <a:r>
              <a:rPr lang="en-US" dirty="0" smtClean="0"/>
              <a:t>» system image provides variable temperature</a:t>
            </a:r>
          </a:p>
          <a:p>
            <a:pPr lvl="1"/>
            <a:r>
              <a:rPr lang="en-US" dirty="0" smtClean="0"/>
              <a:t>» some taps allow separate temperature and volume control</a:t>
            </a:r>
          </a:p>
          <a:p>
            <a:pPr lvl="1"/>
            <a:r>
              <a:rPr lang="en-US" dirty="0" smtClean="0"/>
              <a:t>» both “hot &amp; cold” and “temperature &amp; volume” are 2 degrees of freedom</a:t>
            </a:r>
          </a:p>
          <a:p>
            <a:endParaRPr lang="en-US" dirty="0"/>
          </a:p>
          <a:p>
            <a:r>
              <a:rPr lang="en-US" dirty="0" smtClean="0"/>
              <a:t>Audio-video conferencing link</a:t>
            </a:r>
          </a:p>
          <a:p>
            <a:pPr lvl="1"/>
            <a:r>
              <a:rPr lang="en-US" dirty="0" smtClean="0"/>
              <a:t>» real system model has four independent channels</a:t>
            </a:r>
          </a:p>
          <a:p>
            <a:pPr lvl="1"/>
            <a:r>
              <a:rPr lang="en-US" dirty="0" smtClean="0"/>
              <a:t>» users may consider standard ways of combining these:</a:t>
            </a:r>
          </a:p>
          <a:p>
            <a:pPr lvl="2"/>
            <a:r>
              <a:rPr lang="en-US" dirty="0"/>
              <a:t>	</a:t>
            </a:r>
            <a:r>
              <a:rPr lang="en-US" dirty="0" smtClean="0"/>
              <a:t>glance – two way video only</a:t>
            </a:r>
          </a:p>
          <a:p>
            <a:pPr lvl="2"/>
            <a:r>
              <a:rPr lang="en-US" dirty="0"/>
              <a:t>	</a:t>
            </a:r>
            <a:r>
              <a:rPr lang="en-US" dirty="0" smtClean="0"/>
              <a:t>office share – two way audio and video</a:t>
            </a:r>
          </a:p>
          <a:p>
            <a:pPr lvl="2"/>
            <a:r>
              <a:rPr lang="en-US" dirty="0"/>
              <a:t>	</a:t>
            </a:r>
            <a:r>
              <a:rPr lang="en-US" dirty="0" smtClean="0"/>
              <a:t>phone – two way audio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31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47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312</Words>
  <Application>Microsoft Macintosh PowerPoint</Application>
  <PresentationFormat>On-screen Show (4:3)</PresentationFormat>
  <Paragraphs>47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Design of Everyday Things 3</vt:lpstr>
      <vt:lpstr>Quiz Questions</vt:lpstr>
      <vt:lpstr>PowerPoint Presentation</vt:lpstr>
      <vt:lpstr>PowerPoint Presentation</vt:lpstr>
      <vt:lpstr>Think about your early experiences coding in C…</vt:lpstr>
      <vt:lpstr>Mental models</vt:lpstr>
      <vt:lpstr>Hiding System Complexity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of Everyday Things 3</dc:title>
  <dc:creator>Tony Tang</dc:creator>
  <cp:lastModifiedBy>Tony Tang</cp:lastModifiedBy>
  <cp:revision>7</cp:revision>
  <dcterms:created xsi:type="dcterms:W3CDTF">2014-10-08T18:18:27Z</dcterms:created>
  <dcterms:modified xsi:type="dcterms:W3CDTF">2014-10-22T17:25:48Z</dcterms:modified>
</cp:coreProperties>
</file>