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6" r:id="rId2"/>
    <p:sldId id="256" r:id="rId3"/>
    <p:sldId id="277" r:id="rId4"/>
    <p:sldId id="275" r:id="rId5"/>
    <p:sldId id="257" r:id="rId6"/>
    <p:sldId id="258" r:id="rId7"/>
    <p:sldId id="259" r:id="rId8"/>
    <p:sldId id="260" r:id="rId9"/>
    <p:sldId id="272" r:id="rId10"/>
    <p:sldId id="268" r:id="rId11"/>
    <p:sldId id="269" r:id="rId12"/>
    <p:sldId id="270" r:id="rId13"/>
    <p:sldId id="271" r:id="rId14"/>
    <p:sldId id="273" r:id="rId15"/>
    <p:sldId id="274" r:id="rId16"/>
    <p:sldId id="261" r:id="rId17"/>
    <p:sldId id="262" r:id="rId18"/>
    <p:sldId id="263" r:id="rId19"/>
    <p:sldId id="264" r:id="rId20"/>
    <p:sldId id="265" r:id="rId21"/>
    <p:sldId id="266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5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B5B85-E0E7-5144-8184-F1CED4BFB96C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1B58B-4251-6243-96AC-7D0722770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4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 provides no meaningful constraint, so this</a:t>
            </a:r>
            <a:r>
              <a:rPr lang="en-US" baseline="0" dirty="0" smtClean="0"/>
              <a:t> suggests I can enter it however I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7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Noooope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Noooope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4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Awesome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www.ukpandi.com</a:t>
            </a:r>
            <a:r>
              <a:rPr lang="en-US" dirty="0" smtClean="0"/>
              <a:t>/</a:t>
            </a:r>
            <a:r>
              <a:rPr lang="en-US" dirty="0" err="1" smtClean="0"/>
              <a:t>fileadmin</a:t>
            </a:r>
            <a:r>
              <a:rPr lang="en-US" dirty="0" smtClean="0"/>
              <a:t>/uploads/</a:t>
            </a:r>
            <a:r>
              <a:rPr lang="en-US" dirty="0" err="1" smtClean="0"/>
              <a:t>uk</a:t>
            </a:r>
            <a:r>
              <a:rPr lang="en-US" dirty="0" smtClean="0"/>
              <a:t>-pi/Photos/On%20board%20advice/stairwell%20gate%201.jpg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1B58B-4251-6243-96AC-7D0722770B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4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9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9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0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6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7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3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9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4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7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6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34808-F221-8245-B471-2BC0646B3AA5}" type="datetimeFigureOut">
              <a:rPr lang="en-US" smtClean="0"/>
              <a:t>17-10-14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916DF-6D33-3442-BFB0-118D87FC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7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3.wdp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900" y="0"/>
            <a:ext cx="514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8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23" y="2209034"/>
            <a:ext cx="86614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9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612900"/>
            <a:ext cx="85852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4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146300"/>
            <a:ext cx="8648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5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016000"/>
            <a:ext cx="8636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5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56" y="1417638"/>
            <a:ext cx="60071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1659466"/>
            <a:ext cx="62738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6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Plate Example…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2012-11-02 00.20.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49" y="1417638"/>
            <a:ext cx="408027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2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Insane Mapping Conflict…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2012-11-02 00.20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57" y="1568610"/>
            <a:ext cx="3967043" cy="52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1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Insane Mapping Conflict…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69" y="1417638"/>
            <a:ext cx="408027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3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Insane Mapping Conflict…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784" y="1425180"/>
            <a:ext cx="4074615" cy="543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0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of Everyday Things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2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Causality: Impressing your friends, 1998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“Trunk activation area”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b="39966"/>
          <a:stretch/>
        </p:blipFill>
        <p:spPr>
          <a:xfrm flipH="1">
            <a:off x="1359890" y="3267488"/>
            <a:ext cx="3290313" cy="1494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2" b="84000" l="7122" r="93769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</a:extLst>
          </a:blip>
          <a:srcRect l="5685" t="18331" r="6608" b="15665"/>
          <a:stretch/>
        </p:blipFill>
        <p:spPr>
          <a:xfrm flipH="1">
            <a:off x="4083381" y="2003177"/>
            <a:ext cx="2031008" cy="2147952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1288582">
            <a:off x="4279410" y="4098926"/>
            <a:ext cx="1344637" cy="1325849"/>
          </a:xfrm>
          <a:prstGeom prst="parallelogram">
            <a:avLst>
              <a:gd name="adj" fmla="val 68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0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 rot="1288582">
            <a:off x="4279410" y="4098926"/>
            <a:ext cx="1344637" cy="1325849"/>
          </a:xfrm>
          <a:prstGeom prst="parallelogram">
            <a:avLst>
              <a:gd name="adj" fmla="val 68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69693" y="1584845"/>
            <a:ext cx="3680510" cy="519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Causality: Impressing your friends, 1998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“Trunk activation area”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2" b="84000" l="7122" r="93769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</a:extLst>
          </a:blip>
          <a:srcRect l="5685" t="18331" r="6608" b="15665"/>
          <a:stretch/>
        </p:blipFill>
        <p:spPr>
          <a:xfrm flipH="1">
            <a:off x="4083381" y="2656764"/>
            <a:ext cx="2031008" cy="21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3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 rot="1288582">
            <a:off x="4279410" y="4098926"/>
            <a:ext cx="1344637" cy="1325849"/>
          </a:xfrm>
          <a:prstGeom prst="parallelogram">
            <a:avLst>
              <a:gd name="adj" fmla="val 68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69693" y="1584845"/>
            <a:ext cx="3680510" cy="519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Causality: Impressing your friends, 1998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“Trunk activation area” » false causality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2" b="84000" l="7122" r="93769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</a:extLst>
          </a:blip>
          <a:srcRect l="5685" t="18331" r="6608" b="15665"/>
          <a:stretch/>
        </p:blipFill>
        <p:spPr>
          <a:xfrm flipH="1">
            <a:off x="4083381" y="2656764"/>
            <a:ext cx="2031008" cy="2147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389" y="2656764"/>
            <a:ext cx="3189765" cy="32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8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Evaluation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https://</a:t>
            </a:r>
            <a:r>
              <a:rPr lang="en-US" u="sng" dirty="0" err="1"/>
              <a:t>www.itpteammetrics.com</a:t>
            </a:r>
            <a:r>
              <a:rPr lang="en-US" u="sng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9274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Define “affordance” in the context of HCI.</a:t>
            </a:r>
          </a:p>
          <a:p>
            <a:r>
              <a:rPr lang="en-US" dirty="0" smtClean="0"/>
              <a:t>Provide an example of a visible constraint in a computer example.</a:t>
            </a:r>
          </a:p>
          <a:p>
            <a:r>
              <a:rPr lang="en-US" dirty="0" smtClean="0"/>
              <a:t>In relation to the concept of mapping, explain “control-display compatibility”</a:t>
            </a:r>
          </a:p>
          <a:p>
            <a:r>
              <a:rPr lang="en-US" dirty="0" smtClean="0"/>
              <a:t>Using the concept of causality, provide an explanation as to why wireless routers are the most frequently returned piece of consumer electronics.</a:t>
            </a:r>
          </a:p>
        </p:txBody>
      </p:sp>
    </p:spTree>
    <p:extLst>
      <p:ext uri="{BB962C8B-B14F-4D97-AF65-F5344CB8AC3E}">
        <p14:creationId xmlns:p14="http://schemas.microsoft.com/office/powerpoint/2010/main" val="353418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the top drawer…</a:t>
            </a:r>
            <a:endParaRPr lang="en-US" dirty="0"/>
          </a:p>
        </p:txBody>
      </p:sp>
      <p:pic>
        <p:nvPicPr>
          <p:cNvPr id="118789" name="Picture 5" descr="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4708"/>
            <a:ext cx="3243263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73025" y="6669088"/>
            <a:ext cx="42830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  <a:latin typeface="Verdana" charset="0"/>
              </a:rPr>
              <a:t>Photograph courtesy of www.baddesigns.com</a:t>
            </a:r>
          </a:p>
        </p:txBody>
      </p:sp>
      <p:grpSp>
        <p:nvGrpSpPr>
          <p:cNvPr id="118808" name="Group 24"/>
          <p:cNvGrpSpPr>
            <a:grpSpLocks/>
          </p:cNvGrpSpPr>
          <p:nvPr/>
        </p:nvGrpSpPr>
        <p:grpSpPr bwMode="auto">
          <a:xfrm>
            <a:off x="4500563" y="1528073"/>
            <a:ext cx="4319587" cy="4297363"/>
            <a:chOff x="2835" y="1344"/>
            <a:chExt cx="2721" cy="2707"/>
          </a:xfrm>
        </p:grpSpPr>
        <p:sp>
          <p:nvSpPr>
            <p:cNvPr id="118794" name="Text Box 10"/>
            <p:cNvSpPr txBox="1">
              <a:spLocks noChangeArrowheads="1"/>
            </p:cNvSpPr>
            <p:nvPr/>
          </p:nvSpPr>
          <p:spPr bwMode="auto">
            <a:xfrm>
              <a:off x="2971" y="1661"/>
              <a:ext cx="11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FFFFFF"/>
                  </a:solidFill>
                  <a:latin typeface="Verdana" charset="0"/>
                </a:rPr>
                <a:t>Move cabinet</a:t>
              </a:r>
            </a:p>
          </p:txBody>
        </p:sp>
        <p:pic>
          <p:nvPicPr>
            <p:cNvPr id="118791" name="Picture 7" descr="Fi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344"/>
              <a:ext cx="2721" cy="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806" name="Line 22"/>
            <p:cNvSpPr>
              <a:spLocks noChangeShapeType="1"/>
            </p:cNvSpPr>
            <p:nvPr/>
          </p:nvSpPr>
          <p:spPr bwMode="auto">
            <a:xfrm>
              <a:off x="4558" y="2205"/>
              <a:ext cx="272" cy="272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01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example from my youth</a:t>
            </a:r>
            <a:endParaRPr lang="en-US" dirty="0"/>
          </a:p>
        </p:txBody>
      </p:sp>
      <p:pic>
        <p:nvPicPr>
          <p:cNvPr id="5" name="Content Placeholder 4" descr="2012-11-01 23.39.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9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example from my youth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5" descr="2012-11-01 23.39.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192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example from my youth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Content Placeholder 4" descr="2012-11-01 23.40.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010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5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5119</TotalTime>
  <Words>244</Words>
  <Application>Microsoft Macintosh PowerPoint</Application>
  <PresentationFormat>On-screen Show (4:3)</PresentationFormat>
  <Paragraphs>56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Design of Everyday Things 1</vt:lpstr>
      <vt:lpstr>Peer Evaluation Stuff</vt:lpstr>
      <vt:lpstr>Questions</vt:lpstr>
      <vt:lpstr>Open the top drawer…</vt:lpstr>
      <vt:lpstr>Quick example from my youth</vt:lpstr>
      <vt:lpstr>Quick example from my youth</vt:lpstr>
      <vt:lpstr>Quick example from my youth</vt:lpstr>
      <vt:lpstr>Visible constraints</vt:lpstr>
      <vt:lpstr>Visible Constraints</vt:lpstr>
      <vt:lpstr>Visible Constraints</vt:lpstr>
      <vt:lpstr>Visible Constraints</vt:lpstr>
      <vt:lpstr>Visible Constraints</vt:lpstr>
      <vt:lpstr>Visible constraints</vt:lpstr>
      <vt:lpstr>Visible constraints</vt:lpstr>
      <vt:lpstr>Hot Plate Example…</vt:lpstr>
      <vt:lpstr>Insane Mapping Conflict…</vt:lpstr>
      <vt:lpstr>Insane Mapping Conflict…</vt:lpstr>
      <vt:lpstr>Insane Mapping Conflict…</vt:lpstr>
      <vt:lpstr>Causality: Impressing your friends, 1998 Edition</vt:lpstr>
      <vt:lpstr>Causality: Impressing your friends, 1998 Edition</vt:lpstr>
      <vt:lpstr>Causality: Impressing your friends, 1998 Edition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Everyday Things 1</dc:title>
  <dc:creator>Tony Tang</dc:creator>
  <cp:lastModifiedBy>Tony Tang</cp:lastModifiedBy>
  <cp:revision>7</cp:revision>
  <dcterms:created xsi:type="dcterms:W3CDTF">2014-10-04T21:44:33Z</dcterms:created>
  <dcterms:modified xsi:type="dcterms:W3CDTF">2014-10-21T02:25:57Z</dcterms:modified>
</cp:coreProperties>
</file>