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8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1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8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0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2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2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1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4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7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4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F36B0-5A82-6A4B-874A-3126D26E0469}" type="datetimeFigureOut">
              <a:rPr lang="en-US" smtClean="0"/>
              <a:t>04-10-14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3855A-4B4A-8846-A6D6-C6C86D582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5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TCSD – Lecture 2 Exercises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5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last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a task scenario.</a:t>
            </a:r>
          </a:p>
          <a:p>
            <a:r>
              <a:rPr lang="en-US" dirty="0" smtClean="0"/>
              <a:t>Conduct a walkthrough using PeopleSoft.</a:t>
            </a:r>
          </a:p>
          <a:p>
            <a:pPr lvl="1"/>
            <a:r>
              <a:rPr lang="en-US" dirty="0" smtClean="0"/>
              <a:t>Identify issues</a:t>
            </a:r>
          </a:p>
          <a:p>
            <a:pPr lvl="1"/>
            <a:r>
              <a:rPr lang="en-US" dirty="0" smtClean="0"/>
              <a:t>Identify possible 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7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TCSD – Lecture 2 Exercises</vt:lpstr>
      <vt:lpstr>Based on last time…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TCSD – Lecture 2 Exercises</dc:title>
  <dc:creator>Tony Tang</dc:creator>
  <cp:lastModifiedBy>Tony Tang</cp:lastModifiedBy>
  <cp:revision>1</cp:revision>
  <dcterms:created xsi:type="dcterms:W3CDTF">2014-10-04T21:39:57Z</dcterms:created>
  <dcterms:modified xsi:type="dcterms:W3CDTF">2014-10-04T21:42:29Z</dcterms:modified>
</cp:coreProperties>
</file>