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637F0-B6F7-F248-81E4-28822217152E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8523B-F52D-E446-A564-765BF7A6E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2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Identifying users/tasks/Developing task examples</a:t>
            </a:r>
          </a:p>
          <a:p>
            <a:pPr marL="228600" indent="-228600">
              <a:buAutoNum type="arabicPeriod"/>
            </a:pPr>
            <a:r>
              <a:rPr lang="en-US" dirty="0" smtClean="0"/>
              <a:t>Requirements</a:t>
            </a:r>
            <a:r>
              <a:rPr lang="en-US" baseline="0" dirty="0" smtClean="0"/>
              <a:t> analysis</a:t>
            </a:r>
          </a:p>
          <a:p>
            <a:pPr marL="228600" indent="-228600">
              <a:buAutoNum type="arabicPeriod"/>
            </a:pPr>
            <a:r>
              <a:rPr lang="en-US" dirty="0" smtClean="0"/>
              <a:t>Design through scenarios</a:t>
            </a:r>
          </a:p>
          <a:p>
            <a:pPr marL="228600" indent="-228600">
              <a:buAutoNum type="arabicPeriod"/>
            </a:pPr>
            <a:r>
              <a:rPr lang="en-US" dirty="0" smtClean="0"/>
              <a:t>Walkthrough evaluation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Characteristics</a:t>
            </a:r>
          </a:p>
          <a:p>
            <a:pPr marL="228600" indent="-228600">
              <a:buAutoNum type="arabicPeriod"/>
            </a:pPr>
            <a:r>
              <a:rPr lang="en-US" dirty="0" smtClean="0"/>
              <a:t>Describes what the user wants to do but not</a:t>
            </a:r>
            <a:r>
              <a:rPr lang="en-US" baseline="0" dirty="0" smtClean="0"/>
              <a:t> how they would do it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Are specific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Describes a complete job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Says who the users are (concrete)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Evaluated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As a set identify broad coverage of user and task types</a:t>
            </a:r>
          </a:p>
          <a:p>
            <a:pPr marL="228600" indent="-228600">
              <a:buAutoNum type="arabicPeriod"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8523B-F52D-E446-A564-765BF7A6E7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6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6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7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7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7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6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5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0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3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7FEA3-DEC1-5248-B967-77F213CC6F9C}" type="datetimeFigureOut">
              <a:rPr lang="en-US" smtClean="0"/>
              <a:t>06-10-14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BA667-0713-8E41-B370-685A6DB94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TCSD – Lecture 1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97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four major phases of TCSD?</a:t>
            </a:r>
          </a:p>
          <a:p>
            <a:r>
              <a:rPr lang="en-US" dirty="0" smtClean="0"/>
              <a:t>Why might we use TCSD?</a:t>
            </a:r>
          </a:p>
          <a:p>
            <a:r>
              <a:rPr lang="en-US" dirty="0" smtClean="0"/>
              <a:t>Identify the characteristics of a good task description.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4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Task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1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groups of 3-4 people, create a set of example tasks (you can use Fred Johnson as a template) for people doing things as they relate to class registration/sign up.</a:t>
            </a:r>
          </a:p>
          <a:p>
            <a:r>
              <a:rPr lang="en-US" dirty="0" smtClean="0"/>
              <a:t>Think broadly about this:</a:t>
            </a:r>
          </a:p>
          <a:p>
            <a:pPr lvl="1"/>
            <a:r>
              <a:rPr lang="en-US" dirty="0" smtClean="0"/>
              <a:t>Who are the users / what is their experience level?</a:t>
            </a:r>
          </a:p>
          <a:p>
            <a:pPr lvl="1"/>
            <a:r>
              <a:rPr lang="en-US" dirty="0" smtClean="0"/>
              <a:t>What are all the tasks as they relate to courses (information / registering / adding / removing)</a:t>
            </a:r>
          </a:p>
          <a:p>
            <a:pPr lvl="1"/>
            <a:r>
              <a:rPr lang="en-US" dirty="0" smtClean="0"/>
              <a:t>What are exception cases?</a:t>
            </a:r>
          </a:p>
          <a:p>
            <a:pPr lvl="1"/>
            <a:r>
              <a:rPr lang="en-US" dirty="0" smtClean="0"/>
              <a:t>What platforms might they be using?</a:t>
            </a:r>
            <a:r>
              <a:rPr lang="en-US" dirty="0"/>
              <a:t> </a:t>
            </a:r>
            <a:r>
              <a:rPr lang="en-US" dirty="0" smtClean="0"/>
              <a:t>Where are they doing the work?</a:t>
            </a:r>
          </a:p>
          <a:p>
            <a:pPr lvl="1"/>
            <a:r>
              <a:rPr lang="en-US" dirty="0" smtClean="0"/>
              <a:t>What else might be going on in their lives? When are they doing this in relation to the rest of their day?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2449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best task description onto a piece of paper, and submit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20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9827</TotalTime>
  <Words>222</Words>
  <Application>Microsoft Macintosh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TCSD – Lecture 1 Exercises</vt:lpstr>
      <vt:lpstr>Questions</vt:lpstr>
      <vt:lpstr>Activity: Task Creation</vt:lpstr>
      <vt:lpstr>Discuss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TCSD – Lecture 1 Exercises</dc:title>
  <dc:creator>Tony Tang</dc:creator>
  <cp:lastModifiedBy>Tony Tang</cp:lastModifiedBy>
  <cp:revision>3</cp:revision>
  <dcterms:created xsi:type="dcterms:W3CDTF">2014-10-04T21:36:15Z</dcterms:created>
  <dcterms:modified xsi:type="dcterms:W3CDTF">2014-10-13T11:35:57Z</dcterms:modified>
</cp:coreProperties>
</file>