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316" r:id="rId4"/>
    <p:sldId id="329" r:id="rId5"/>
    <p:sldId id="304" r:id="rId6"/>
    <p:sldId id="317" r:id="rId7"/>
    <p:sldId id="318" r:id="rId8"/>
    <p:sldId id="298" r:id="rId9"/>
    <p:sldId id="300" r:id="rId10"/>
    <p:sldId id="285" r:id="rId11"/>
    <p:sldId id="284" r:id="rId12"/>
    <p:sldId id="293" r:id="rId13"/>
    <p:sldId id="294" r:id="rId14"/>
    <p:sldId id="295" r:id="rId15"/>
    <p:sldId id="297" r:id="rId16"/>
    <p:sldId id="302" r:id="rId17"/>
    <p:sldId id="303" r:id="rId18"/>
    <p:sldId id="306" r:id="rId19"/>
    <p:sldId id="288" r:id="rId20"/>
    <p:sldId id="289" r:id="rId21"/>
    <p:sldId id="290" r:id="rId22"/>
    <p:sldId id="322" r:id="rId23"/>
    <p:sldId id="323" r:id="rId24"/>
    <p:sldId id="324" r:id="rId25"/>
    <p:sldId id="325" r:id="rId26"/>
    <p:sldId id="326" r:id="rId27"/>
    <p:sldId id="32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83" autoAdjust="0"/>
    <p:restoredTop sz="77530" autoAdjust="0"/>
  </p:normalViewPr>
  <p:slideViewPr>
    <p:cSldViewPr snapToGrid="0" snapToObjects="1">
      <p:cViewPr varScale="1">
        <p:scale>
          <a:sx n="76" d="100"/>
          <a:sy n="76" d="100"/>
        </p:scale>
        <p:origin x="-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2CD1EF1-B3EE-2F47-B5F2-C2CAE621A9C0}" type="presOf" srcId="{BD0FC986-C172-5C4D-BB1A-6371738396FE}" destId="{E69DE654-1BE7-7043-AE79-8C2E07F71C0F}" srcOrd="0" destOrd="0" presId="urn:microsoft.com/office/officeart/2005/8/layout/cycle2"/>
    <dgm:cxn modelId="{25EF54F0-B759-294D-B0FC-C9934C840FB8}" type="presOf" srcId="{251EC191-F670-0B49-BC4B-64C6693C908F}" destId="{E510CD85-6F79-EA46-88A9-A9860500C6CE}" srcOrd="0" destOrd="0" presId="urn:microsoft.com/office/officeart/2005/8/layout/cycle2"/>
    <dgm:cxn modelId="{6616CBC4-88AF-384D-8441-08CE94827FD7}" type="presOf" srcId="{BD0FC986-C172-5C4D-BB1A-6371738396FE}" destId="{24FB105F-3D67-0947-870A-A6E077F87AD4}" srcOrd="1" destOrd="0" presId="urn:microsoft.com/office/officeart/2005/8/layout/cycle2"/>
    <dgm:cxn modelId="{B9F9BD35-5A73-FA48-BA0E-204496591F32}" type="presOf" srcId="{872FF947-EF08-444D-A823-10E7386066EE}" destId="{B0134859-AA2E-8243-8700-F7855DC1D37A}" srcOrd="0" destOrd="0" presId="urn:microsoft.com/office/officeart/2005/8/layout/cycle2"/>
    <dgm:cxn modelId="{17F18CF0-96F7-F846-9F13-F54B61B1C651}" type="presOf" srcId="{9BC71B31-9AA7-B84F-98CB-536EFE6AEE17}" destId="{104EDFC1-D92E-434C-A826-7A0AF7D629C7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C2302B07-0E1C-E843-B2F6-B29E29CA9854}" type="presOf" srcId="{1E0238A7-84FD-AA47-84EE-3D666D9AE511}" destId="{0E572A17-6E86-324C-892B-5251F47ED242}" srcOrd="0" destOrd="0" presId="urn:microsoft.com/office/officeart/2005/8/layout/cycle2"/>
    <dgm:cxn modelId="{A1572F22-8C93-0944-995A-F7FB655DA0C4}" type="presOf" srcId="{3F75C9D6-E666-1B4F-AD7C-58D756644A2B}" destId="{4F214487-3E5C-104A-87CF-647E7CC683BF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D424E0E4-75E0-E04A-8332-671D83E03E0B}" type="presOf" srcId="{A1DFD700-5DFB-B34D-8A02-C92F114165EA}" destId="{0092A8A8-7DA7-CF42-BA26-1042D61AED43}" srcOrd="1" destOrd="0" presId="urn:microsoft.com/office/officeart/2005/8/layout/cycle2"/>
    <dgm:cxn modelId="{4153EA59-5A95-654B-9E78-3FEC8ADBBE37}" type="presOf" srcId="{A1DFD700-5DFB-B34D-8A02-C92F114165EA}" destId="{B9A5325C-24AF-4649-ABC6-18E9379CCE62}" srcOrd="0" destOrd="0" presId="urn:microsoft.com/office/officeart/2005/8/layout/cycle2"/>
    <dgm:cxn modelId="{C3399578-DBCF-F14D-A6EA-B022D2DB244B}" type="presOf" srcId="{3F75C9D6-E666-1B4F-AD7C-58D756644A2B}" destId="{CC0A1A95-ED7D-5748-97A4-7D98A3925042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0D88C6BD-4A99-2B46-86C4-7600AC1C2315}" type="presParOf" srcId="{104EDFC1-D92E-434C-A826-7A0AF7D629C7}" destId="{0E572A17-6E86-324C-892B-5251F47ED242}" srcOrd="0" destOrd="0" presId="urn:microsoft.com/office/officeart/2005/8/layout/cycle2"/>
    <dgm:cxn modelId="{B6F94C33-4B2B-FD40-AF3B-DACD91A97F10}" type="presParOf" srcId="{104EDFC1-D92E-434C-A826-7A0AF7D629C7}" destId="{E69DE654-1BE7-7043-AE79-8C2E07F71C0F}" srcOrd="1" destOrd="0" presId="urn:microsoft.com/office/officeart/2005/8/layout/cycle2"/>
    <dgm:cxn modelId="{6F6BC1F2-36C9-6A4E-9042-88BC984772C7}" type="presParOf" srcId="{E69DE654-1BE7-7043-AE79-8C2E07F71C0F}" destId="{24FB105F-3D67-0947-870A-A6E077F87AD4}" srcOrd="0" destOrd="0" presId="urn:microsoft.com/office/officeart/2005/8/layout/cycle2"/>
    <dgm:cxn modelId="{321A4553-FE7E-2D43-85FD-8FD992E241E8}" type="presParOf" srcId="{104EDFC1-D92E-434C-A826-7A0AF7D629C7}" destId="{B0134859-AA2E-8243-8700-F7855DC1D37A}" srcOrd="2" destOrd="0" presId="urn:microsoft.com/office/officeart/2005/8/layout/cycle2"/>
    <dgm:cxn modelId="{6BAC0ADB-0317-DD43-9B74-940D9EB9C52C}" type="presParOf" srcId="{104EDFC1-D92E-434C-A826-7A0AF7D629C7}" destId="{B9A5325C-24AF-4649-ABC6-18E9379CCE62}" srcOrd="3" destOrd="0" presId="urn:microsoft.com/office/officeart/2005/8/layout/cycle2"/>
    <dgm:cxn modelId="{72F486AF-36D0-0147-870C-F33F9ED2EE86}" type="presParOf" srcId="{B9A5325C-24AF-4649-ABC6-18E9379CCE62}" destId="{0092A8A8-7DA7-CF42-BA26-1042D61AED43}" srcOrd="0" destOrd="0" presId="urn:microsoft.com/office/officeart/2005/8/layout/cycle2"/>
    <dgm:cxn modelId="{EF7117DB-F934-4C4A-A235-39D2C198AA28}" type="presParOf" srcId="{104EDFC1-D92E-434C-A826-7A0AF7D629C7}" destId="{E510CD85-6F79-EA46-88A9-A9860500C6CE}" srcOrd="4" destOrd="0" presId="urn:microsoft.com/office/officeart/2005/8/layout/cycle2"/>
    <dgm:cxn modelId="{F502A540-E394-4D46-A4C9-150737D2ACEE}" type="presParOf" srcId="{104EDFC1-D92E-434C-A826-7A0AF7D629C7}" destId="{4F214487-3E5C-104A-87CF-647E7CC683BF}" srcOrd="5" destOrd="0" presId="urn:microsoft.com/office/officeart/2005/8/layout/cycle2"/>
    <dgm:cxn modelId="{30912193-2F39-0E41-8C5D-983EB53DCA12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component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component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component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4E0DB2D-CE24-1B45-815B-1D40755C6532}" type="presOf" srcId="{3F75C9D6-E666-1B4F-AD7C-58D756644A2B}" destId="{CC0A1A95-ED7D-5748-97A4-7D98A3925042}" srcOrd="1" destOrd="0" presId="urn:microsoft.com/office/officeart/2005/8/layout/cycle2"/>
    <dgm:cxn modelId="{4705CBB9-C5E0-3243-B45F-EF2470141FD2}" type="presOf" srcId="{1E0238A7-84FD-AA47-84EE-3D666D9AE511}" destId="{0E572A17-6E86-324C-892B-5251F47ED242}" srcOrd="0" destOrd="0" presId="urn:microsoft.com/office/officeart/2005/8/layout/cycle2"/>
    <dgm:cxn modelId="{98481042-CCB7-A448-B95C-4F7706CEEE4A}" type="presOf" srcId="{A1DFD700-5DFB-B34D-8A02-C92F114165EA}" destId="{B9A5325C-24AF-4649-ABC6-18E9379CCE62}" srcOrd="0" destOrd="0" presId="urn:microsoft.com/office/officeart/2005/8/layout/cycle2"/>
    <dgm:cxn modelId="{ED3AAC2C-773A-274A-B14F-E1F74CD14AE7}" type="presOf" srcId="{9BC71B31-9AA7-B84F-98CB-536EFE6AEE17}" destId="{104EDFC1-D92E-434C-A826-7A0AF7D629C7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489DA932-9A20-D040-958A-66902D84D40C}" type="presOf" srcId="{3F75C9D6-E666-1B4F-AD7C-58D756644A2B}" destId="{4F214487-3E5C-104A-87CF-647E7CC683BF}" srcOrd="0" destOrd="0" presId="urn:microsoft.com/office/officeart/2005/8/layout/cycle2"/>
    <dgm:cxn modelId="{DAD9E9CD-DA6A-A34D-ADF9-A1F6FD175C0A}" type="presOf" srcId="{BD0FC986-C172-5C4D-BB1A-6371738396FE}" destId="{E69DE654-1BE7-7043-AE79-8C2E07F71C0F}" srcOrd="0" destOrd="0" presId="urn:microsoft.com/office/officeart/2005/8/layout/cycle2"/>
    <dgm:cxn modelId="{D963A56B-0B68-0E41-810B-902344233B0A}" type="presOf" srcId="{872FF947-EF08-444D-A823-10E7386066EE}" destId="{B0134859-AA2E-8243-8700-F7855DC1D37A}" srcOrd="0" destOrd="0" presId="urn:microsoft.com/office/officeart/2005/8/layout/cycle2"/>
    <dgm:cxn modelId="{E9085F9E-65E1-FE40-A447-622DB5CB80DA}" type="presOf" srcId="{BD0FC986-C172-5C4D-BB1A-6371738396FE}" destId="{24FB105F-3D67-0947-870A-A6E077F87AD4}" srcOrd="1" destOrd="0" presId="urn:microsoft.com/office/officeart/2005/8/layout/cycle2"/>
    <dgm:cxn modelId="{7DD33321-01AA-DB4B-84FA-65860D4F9D3D}" type="presOf" srcId="{A1DFD700-5DFB-B34D-8A02-C92F114165EA}" destId="{0092A8A8-7DA7-CF42-BA26-1042D61AED43}" srcOrd="1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CAC5E0C5-D5D2-164D-A2FC-497F429420F1}" type="presOf" srcId="{251EC191-F670-0B49-BC4B-64C6693C908F}" destId="{E510CD85-6F79-EA46-88A9-A9860500C6CE}" srcOrd="0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02244E83-6322-FA4E-823F-3270D6946C19}" type="presParOf" srcId="{104EDFC1-D92E-434C-A826-7A0AF7D629C7}" destId="{0E572A17-6E86-324C-892B-5251F47ED242}" srcOrd="0" destOrd="0" presId="urn:microsoft.com/office/officeart/2005/8/layout/cycle2"/>
    <dgm:cxn modelId="{0083B94C-0E20-E048-8176-E4DB440E082D}" type="presParOf" srcId="{104EDFC1-D92E-434C-A826-7A0AF7D629C7}" destId="{E69DE654-1BE7-7043-AE79-8C2E07F71C0F}" srcOrd="1" destOrd="0" presId="urn:microsoft.com/office/officeart/2005/8/layout/cycle2"/>
    <dgm:cxn modelId="{FC358319-03B5-5E4D-A8AD-9B65B1D413B8}" type="presParOf" srcId="{E69DE654-1BE7-7043-AE79-8C2E07F71C0F}" destId="{24FB105F-3D67-0947-870A-A6E077F87AD4}" srcOrd="0" destOrd="0" presId="urn:microsoft.com/office/officeart/2005/8/layout/cycle2"/>
    <dgm:cxn modelId="{68771442-CB24-AF4E-8476-5874EC50C2F6}" type="presParOf" srcId="{104EDFC1-D92E-434C-A826-7A0AF7D629C7}" destId="{B0134859-AA2E-8243-8700-F7855DC1D37A}" srcOrd="2" destOrd="0" presId="urn:microsoft.com/office/officeart/2005/8/layout/cycle2"/>
    <dgm:cxn modelId="{FEAF68B5-7E9C-E445-A728-D04650256B6F}" type="presParOf" srcId="{104EDFC1-D92E-434C-A826-7A0AF7D629C7}" destId="{B9A5325C-24AF-4649-ABC6-18E9379CCE62}" srcOrd="3" destOrd="0" presId="urn:microsoft.com/office/officeart/2005/8/layout/cycle2"/>
    <dgm:cxn modelId="{1036BA5C-E115-4F4D-9833-D75B0CEFDD57}" type="presParOf" srcId="{B9A5325C-24AF-4649-ABC6-18E9379CCE62}" destId="{0092A8A8-7DA7-CF42-BA26-1042D61AED43}" srcOrd="0" destOrd="0" presId="urn:microsoft.com/office/officeart/2005/8/layout/cycle2"/>
    <dgm:cxn modelId="{780FFCD3-4EC8-0146-9810-26CED6AB9731}" type="presParOf" srcId="{104EDFC1-D92E-434C-A826-7A0AF7D629C7}" destId="{E510CD85-6F79-EA46-88A9-A9860500C6CE}" srcOrd="4" destOrd="0" presId="urn:microsoft.com/office/officeart/2005/8/layout/cycle2"/>
    <dgm:cxn modelId="{66DAF9DE-BD80-754F-BBA1-08305368F762}" type="presParOf" srcId="{104EDFC1-D92E-434C-A826-7A0AF7D629C7}" destId="{4F214487-3E5C-104A-87CF-647E7CC683BF}" srcOrd="5" destOrd="0" presId="urn:microsoft.com/office/officeart/2005/8/layout/cycle2"/>
    <dgm:cxn modelId="{41FA2E9C-25A5-6346-A78F-FD517917AC25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component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smtClean="0"/>
            <a:t>Implement component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component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A21C4D5-DF7B-1A4C-89FD-BF23E4EE28B2}" type="presOf" srcId="{A1DFD700-5DFB-B34D-8A02-C92F114165EA}" destId="{B9A5325C-24AF-4649-ABC6-18E9379CCE62}" srcOrd="0" destOrd="0" presId="urn:microsoft.com/office/officeart/2005/8/layout/cycle2"/>
    <dgm:cxn modelId="{43A98282-0772-5946-8C92-F3EBFD69B7CE}" type="presOf" srcId="{BD0FC986-C172-5C4D-BB1A-6371738396FE}" destId="{24FB105F-3D67-0947-870A-A6E077F87AD4}" srcOrd="1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D854DEB5-8597-1B44-806F-CB3C6F8E3877}" type="presOf" srcId="{251EC191-F670-0B49-BC4B-64C6693C908F}" destId="{E510CD85-6F79-EA46-88A9-A9860500C6CE}" srcOrd="0" destOrd="0" presId="urn:microsoft.com/office/officeart/2005/8/layout/cycle2"/>
    <dgm:cxn modelId="{BC980CAB-4270-684C-A1CF-8F690DE59D83}" type="presOf" srcId="{3F75C9D6-E666-1B4F-AD7C-58D756644A2B}" destId="{4F214487-3E5C-104A-87CF-647E7CC683BF}" srcOrd="0" destOrd="0" presId="urn:microsoft.com/office/officeart/2005/8/layout/cycle2"/>
    <dgm:cxn modelId="{5581F19E-A691-A54C-846B-F5FBF443D5E2}" type="presOf" srcId="{872FF947-EF08-444D-A823-10E7386066EE}" destId="{B0134859-AA2E-8243-8700-F7855DC1D37A}" srcOrd="0" destOrd="0" presId="urn:microsoft.com/office/officeart/2005/8/layout/cycle2"/>
    <dgm:cxn modelId="{F4156DDF-F79F-5D4B-847C-92846688FE28}" type="presOf" srcId="{A1DFD700-5DFB-B34D-8A02-C92F114165EA}" destId="{0092A8A8-7DA7-CF42-BA26-1042D61AED43}" srcOrd="1" destOrd="0" presId="urn:microsoft.com/office/officeart/2005/8/layout/cycle2"/>
    <dgm:cxn modelId="{9D5570DF-3529-8F48-BEDA-0DFB33047ED2}" type="presOf" srcId="{BD0FC986-C172-5C4D-BB1A-6371738396FE}" destId="{E69DE654-1BE7-7043-AE79-8C2E07F71C0F}" srcOrd="0" destOrd="0" presId="urn:microsoft.com/office/officeart/2005/8/layout/cycle2"/>
    <dgm:cxn modelId="{7CA32209-358C-8444-A97F-6EA15C6EAF65}" type="presOf" srcId="{9BC71B31-9AA7-B84F-98CB-536EFE6AEE17}" destId="{104EDFC1-D92E-434C-A826-7A0AF7D629C7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290BBF0C-DC84-5348-B4A4-2A860D91BA93}" type="presOf" srcId="{3F75C9D6-E666-1B4F-AD7C-58D756644A2B}" destId="{CC0A1A95-ED7D-5748-97A4-7D98A3925042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37F9E115-90F0-AB46-8FFE-99E80210878F}" type="presOf" srcId="{1E0238A7-84FD-AA47-84EE-3D666D9AE511}" destId="{0E572A17-6E86-324C-892B-5251F47ED242}" srcOrd="0" destOrd="0" presId="urn:microsoft.com/office/officeart/2005/8/layout/cycle2"/>
    <dgm:cxn modelId="{244FBFDA-F160-1942-A805-3814F10737C3}" type="presParOf" srcId="{104EDFC1-D92E-434C-A826-7A0AF7D629C7}" destId="{0E572A17-6E86-324C-892B-5251F47ED242}" srcOrd="0" destOrd="0" presId="urn:microsoft.com/office/officeart/2005/8/layout/cycle2"/>
    <dgm:cxn modelId="{3CEA1037-D527-D74D-A48B-F9A07B1C7559}" type="presParOf" srcId="{104EDFC1-D92E-434C-A826-7A0AF7D629C7}" destId="{E69DE654-1BE7-7043-AE79-8C2E07F71C0F}" srcOrd="1" destOrd="0" presId="urn:microsoft.com/office/officeart/2005/8/layout/cycle2"/>
    <dgm:cxn modelId="{B2B78E7F-4239-4D48-953C-7E9D5293E011}" type="presParOf" srcId="{E69DE654-1BE7-7043-AE79-8C2E07F71C0F}" destId="{24FB105F-3D67-0947-870A-A6E077F87AD4}" srcOrd="0" destOrd="0" presId="urn:microsoft.com/office/officeart/2005/8/layout/cycle2"/>
    <dgm:cxn modelId="{776E4AE1-BA96-9B4A-B94B-363DFE2FBF6F}" type="presParOf" srcId="{104EDFC1-D92E-434C-A826-7A0AF7D629C7}" destId="{B0134859-AA2E-8243-8700-F7855DC1D37A}" srcOrd="2" destOrd="0" presId="urn:microsoft.com/office/officeart/2005/8/layout/cycle2"/>
    <dgm:cxn modelId="{0851DD28-A973-E14D-A27C-17C5BD1BB3CB}" type="presParOf" srcId="{104EDFC1-D92E-434C-A826-7A0AF7D629C7}" destId="{B9A5325C-24AF-4649-ABC6-18E9379CCE62}" srcOrd="3" destOrd="0" presId="urn:microsoft.com/office/officeart/2005/8/layout/cycle2"/>
    <dgm:cxn modelId="{3774BA33-C0B6-7849-AF2F-F8482243436C}" type="presParOf" srcId="{B9A5325C-24AF-4649-ABC6-18E9379CCE62}" destId="{0092A8A8-7DA7-CF42-BA26-1042D61AED43}" srcOrd="0" destOrd="0" presId="urn:microsoft.com/office/officeart/2005/8/layout/cycle2"/>
    <dgm:cxn modelId="{1285BEB0-28B1-E04B-8DD1-D8F5C0693238}" type="presParOf" srcId="{104EDFC1-D92E-434C-A826-7A0AF7D629C7}" destId="{E510CD85-6F79-EA46-88A9-A9860500C6CE}" srcOrd="4" destOrd="0" presId="urn:microsoft.com/office/officeart/2005/8/layout/cycle2"/>
    <dgm:cxn modelId="{6682F930-C4EB-F141-B7F1-8B14900DC7AD}" type="presParOf" srcId="{104EDFC1-D92E-434C-A826-7A0AF7D629C7}" destId="{4F214487-3E5C-104A-87CF-647E7CC683BF}" srcOrd="5" destOrd="0" presId="urn:microsoft.com/office/officeart/2005/8/layout/cycle2"/>
    <dgm:cxn modelId="{1D54FCA5-4FC3-8140-991F-A65C07764E69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component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smtClean="0"/>
            <a:t>Implement component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component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/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DBC5A5-53FC-2F44-B3E0-316EC6E3A324}" type="presOf" srcId="{251EC191-F670-0B49-BC4B-64C6693C908F}" destId="{E510CD85-6F79-EA46-88A9-A9860500C6CE}" srcOrd="0" destOrd="0" presId="urn:microsoft.com/office/officeart/2005/8/layout/cycle2"/>
    <dgm:cxn modelId="{E91A633C-BAB2-4541-A5CE-BA68C0803FED}" type="presOf" srcId="{A1DFD700-5DFB-B34D-8A02-C92F114165EA}" destId="{0092A8A8-7DA7-CF42-BA26-1042D61AED43}" srcOrd="1" destOrd="0" presId="urn:microsoft.com/office/officeart/2005/8/layout/cycle2"/>
    <dgm:cxn modelId="{07E41C87-56C0-D345-BF93-1FB35D1FF7A3}" type="presOf" srcId="{3F75C9D6-E666-1B4F-AD7C-58D756644A2B}" destId="{CC0A1A95-ED7D-5748-97A4-7D98A3925042}" srcOrd="1" destOrd="0" presId="urn:microsoft.com/office/officeart/2005/8/layout/cycle2"/>
    <dgm:cxn modelId="{778E7FFB-4C7C-ED4D-BFB8-DDA88FF0FB60}" type="presOf" srcId="{3F75C9D6-E666-1B4F-AD7C-58D756644A2B}" destId="{4F214487-3E5C-104A-87CF-647E7CC683BF}" srcOrd="0" destOrd="0" presId="urn:microsoft.com/office/officeart/2005/8/layout/cycle2"/>
    <dgm:cxn modelId="{8121011F-31C6-EC42-A91A-C5953507B961}" type="presOf" srcId="{872FF947-EF08-444D-A823-10E7386066EE}" destId="{B0134859-AA2E-8243-8700-F7855DC1D37A}" srcOrd="0" destOrd="0" presId="urn:microsoft.com/office/officeart/2005/8/layout/cycle2"/>
    <dgm:cxn modelId="{1254AD61-B263-BB4E-B556-7BF24B8D219A}" type="presOf" srcId="{9BC71B31-9AA7-B84F-98CB-536EFE6AEE17}" destId="{104EDFC1-D92E-434C-A826-7A0AF7D629C7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3974B0F7-5A02-0C4D-A307-61714BAAD174}" type="presOf" srcId="{BD0FC986-C172-5C4D-BB1A-6371738396FE}" destId="{24FB105F-3D67-0947-870A-A6E077F87AD4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AF65D06D-448B-6F40-B0B5-727355A30141}" type="presOf" srcId="{A1DFD700-5DFB-B34D-8A02-C92F114165EA}" destId="{B9A5325C-24AF-4649-ABC6-18E9379CCE62}" srcOrd="0" destOrd="0" presId="urn:microsoft.com/office/officeart/2005/8/layout/cycle2"/>
    <dgm:cxn modelId="{86617B18-FC16-E14B-AD95-B6D5D8326CF0}" type="presOf" srcId="{BD0FC986-C172-5C4D-BB1A-6371738396FE}" destId="{E69DE654-1BE7-7043-AE79-8C2E07F71C0F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24AFF0C0-0C3F-904F-8D51-1C705B658223}" type="presOf" srcId="{1E0238A7-84FD-AA47-84EE-3D666D9AE511}" destId="{0E572A17-6E86-324C-892B-5251F47ED242}" srcOrd="0" destOrd="0" presId="urn:microsoft.com/office/officeart/2005/8/layout/cycle2"/>
    <dgm:cxn modelId="{2BA60437-5F58-394B-A24A-1A276F628739}" type="presParOf" srcId="{104EDFC1-D92E-434C-A826-7A0AF7D629C7}" destId="{0E572A17-6E86-324C-892B-5251F47ED242}" srcOrd="0" destOrd="0" presId="urn:microsoft.com/office/officeart/2005/8/layout/cycle2"/>
    <dgm:cxn modelId="{42D59E0F-4A0A-804F-AEF0-1D207E94826F}" type="presParOf" srcId="{104EDFC1-D92E-434C-A826-7A0AF7D629C7}" destId="{E69DE654-1BE7-7043-AE79-8C2E07F71C0F}" srcOrd="1" destOrd="0" presId="urn:microsoft.com/office/officeart/2005/8/layout/cycle2"/>
    <dgm:cxn modelId="{9B60FFAD-B18D-D84F-98A7-E8CF862D3EDD}" type="presParOf" srcId="{E69DE654-1BE7-7043-AE79-8C2E07F71C0F}" destId="{24FB105F-3D67-0947-870A-A6E077F87AD4}" srcOrd="0" destOrd="0" presId="urn:microsoft.com/office/officeart/2005/8/layout/cycle2"/>
    <dgm:cxn modelId="{4089F542-14E1-0140-93A1-C083C9D416AF}" type="presParOf" srcId="{104EDFC1-D92E-434C-A826-7A0AF7D629C7}" destId="{B0134859-AA2E-8243-8700-F7855DC1D37A}" srcOrd="2" destOrd="0" presId="urn:microsoft.com/office/officeart/2005/8/layout/cycle2"/>
    <dgm:cxn modelId="{3001EF07-B84C-5946-A182-D481ECB399B2}" type="presParOf" srcId="{104EDFC1-D92E-434C-A826-7A0AF7D629C7}" destId="{B9A5325C-24AF-4649-ABC6-18E9379CCE62}" srcOrd="3" destOrd="0" presId="urn:microsoft.com/office/officeart/2005/8/layout/cycle2"/>
    <dgm:cxn modelId="{DC8B9B38-8559-6145-A035-A29ED4FE0088}" type="presParOf" srcId="{B9A5325C-24AF-4649-ABC6-18E9379CCE62}" destId="{0092A8A8-7DA7-CF42-BA26-1042D61AED43}" srcOrd="0" destOrd="0" presId="urn:microsoft.com/office/officeart/2005/8/layout/cycle2"/>
    <dgm:cxn modelId="{FAED555A-9BF7-9E46-8C3D-7767197E9F99}" type="presParOf" srcId="{104EDFC1-D92E-434C-A826-7A0AF7D629C7}" destId="{E510CD85-6F79-EA46-88A9-A9860500C6CE}" srcOrd="4" destOrd="0" presId="urn:microsoft.com/office/officeart/2005/8/layout/cycle2"/>
    <dgm:cxn modelId="{7DB5D876-6614-B940-8BB4-702C488E8921}" type="presParOf" srcId="{104EDFC1-D92E-434C-A826-7A0AF7D629C7}" destId="{4F214487-3E5C-104A-87CF-647E7CC683BF}" srcOrd="5" destOrd="0" presId="urn:microsoft.com/office/officeart/2005/8/layout/cycle2"/>
    <dgm:cxn modelId="{BB8ECFC7-1E80-1B43-BF3C-84E071DE0441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900CAA-F0CB-F346-9D9C-A241E152D1B6}" type="presOf" srcId="{251EC191-F670-0B49-BC4B-64C6693C908F}" destId="{E510CD85-6F79-EA46-88A9-A9860500C6CE}" srcOrd="0" destOrd="0" presId="urn:microsoft.com/office/officeart/2005/8/layout/cycle2"/>
    <dgm:cxn modelId="{F290CD90-D830-FD4E-8370-B073EB0A33FF}" type="presOf" srcId="{BD0FC986-C172-5C4D-BB1A-6371738396FE}" destId="{E69DE654-1BE7-7043-AE79-8C2E07F71C0F}" srcOrd="0" destOrd="0" presId="urn:microsoft.com/office/officeart/2005/8/layout/cycle2"/>
    <dgm:cxn modelId="{86893479-3C87-4640-A800-343BACD63AF9}" type="presOf" srcId="{A1DFD700-5DFB-B34D-8A02-C92F114165EA}" destId="{0092A8A8-7DA7-CF42-BA26-1042D61AED43}" srcOrd="1" destOrd="0" presId="urn:microsoft.com/office/officeart/2005/8/layout/cycle2"/>
    <dgm:cxn modelId="{5994D4A7-472B-284C-8DE9-E5CF32D400D6}" type="presOf" srcId="{BD0FC986-C172-5C4D-BB1A-6371738396FE}" destId="{24FB105F-3D67-0947-870A-A6E077F87AD4}" srcOrd="1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A0D1D144-0E36-CD46-8145-3CE27C6A7528}" type="presOf" srcId="{9BC71B31-9AA7-B84F-98CB-536EFE6AEE17}" destId="{104EDFC1-D92E-434C-A826-7A0AF7D629C7}" srcOrd="0" destOrd="0" presId="urn:microsoft.com/office/officeart/2005/8/layout/cycle2"/>
    <dgm:cxn modelId="{6D60157D-CEAB-E14D-B557-E82A0394ED95}" type="presOf" srcId="{1E0238A7-84FD-AA47-84EE-3D666D9AE511}" destId="{0E572A17-6E86-324C-892B-5251F47ED242}" srcOrd="0" destOrd="0" presId="urn:microsoft.com/office/officeart/2005/8/layout/cycle2"/>
    <dgm:cxn modelId="{D627F6E2-6571-6D43-A89B-2354DF87DA2D}" type="presOf" srcId="{872FF947-EF08-444D-A823-10E7386066EE}" destId="{B0134859-AA2E-8243-8700-F7855DC1D37A}" srcOrd="0" destOrd="0" presId="urn:microsoft.com/office/officeart/2005/8/layout/cycle2"/>
    <dgm:cxn modelId="{57F9B70A-C38D-0A4A-8AD1-D511593DCAAB}" type="presOf" srcId="{A1DFD700-5DFB-B34D-8A02-C92F114165EA}" destId="{B9A5325C-24AF-4649-ABC6-18E9379CCE62}" srcOrd="0" destOrd="0" presId="urn:microsoft.com/office/officeart/2005/8/layout/cycle2"/>
    <dgm:cxn modelId="{019164AF-D373-E346-95EB-200A45758A32}" type="presOf" srcId="{3F75C9D6-E666-1B4F-AD7C-58D756644A2B}" destId="{4F214487-3E5C-104A-87CF-647E7CC683BF}" srcOrd="0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6CFE95B4-86A0-5C44-8418-02A2654D7F82}" type="presOf" srcId="{3F75C9D6-E666-1B4F-AD7C-58D756644A2B}" destId="{CC0A1A95-ED7D-5748-97A4-7D98A3925042}" srcOrd="1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E92011F6-E132-6B41-824C-E88B78DD961B}" type="presParOf" srcId="{104EDFC1-D92E-434C-A826-7A0AF7D629C7}" destId="{0E572A17-6E86-324C-892B-5251F47ED242}" srcOrd="0" destOrd="0" presId="urn:microsoft.com/office/officeart/2005/8/layout/cycle2"/>
    <dgm:cxn modelId="{59451176-9246-8943-9A6B-F6637E6DCDC5}" type="presParOf" srcId="{104EDFC1-D92E-434C-A826-7A0AF7D629C7}" destId="{E69DE654-1BE7-7043-AE79-8C2E07F71C0F}" srcOrd="1" destOrd="0" presId="urn:microsoft.com/office/officeart/2005/8/layout/cycle2"/>
    <dgm:cxn modelId="{7A6E3C18-EAD4-204C-962E-8F2B600CC3E8}" type="presParOf" srcId="{E69DE654-1BE7-7043-AE79-8C2E07F71C0F}" destId="{24FB105F-3D67-0947-870A-A6E077F87AD4}" srcOrd="0" destOrd="0" presId="urn:microsoft.com/office/officeart/2005/8/layout/cycle2"/>
    <dgm:cxn modelId="{A225D232-53CC-FB4C-A586-0B7E2EB102BA}" type="presParOf" srcId="{104EDFC1-D92E-434C-A826-7A0AF7D629C7}" destId="{B0134859-AA2E-8243-8700-F7855DC1D37A}" srcOrd="2" destOrd="0" presId="urn:microsoft.com/office/officeart/2005/8/layout/cycle2"/>
    <dgm:cxn modelId="{72453542-B08F-774B-9338-51C6EECBBB83}" type="presParOf" srcId="{104EDFC1-D92E-434C-A826-7A0AF7D629C7}" destId="{B9A5325C-24AF-4649-ABC6-18E9379CCE62}" srcOrd="3" destOrd="0" presId="urn:microsoft.com/office/officeart/2005/8/layout/cycle2"/>
    <dgm:cxn modelId="{B36BA7F5-BB8B-7D4A-911E-62EF30BB15E5}" type="presParOf" srcId="{B9A5325C-24AF-4649-ABC6-18E9379CCE62}" destId="{0092A8A8-7DA7-CF42-BA26-1042D61AED43}" srcOrd="0" destOrd="0" presId="urn:microsoft.com/office/officeart/2005/8/layout/cycle2"/>
    <dgm:cxn modelId="{FCCDFF89-0B26-C547-87A4-2881221BFFD7}" type="presParOf" srcId="{104EDFC1-D92E-434C-A826-7A0AF7D629C7}" destId="{E510CD85-6F79-EA46-88A9-A9860500C6CE}" srcOrd="4" destOrd="0" presId="urn:microsoft.com/office/officeart/2005/8/layout/cycle2"/>
    <dgm:cxn modelId="{982EA936-1328-E445-9192-00AA79326A3A}" type="presParOf" srcId="{104EDFC1-D92E-434C-A826-7A0AF7D629C7}" destId="{4F214487-3E5C-104A-87CF-647E7CC683BF}" srcOrd="5" destOrd="0" presId="urn:microsoft.com/office/officeart/2005/8/layout/cycle2"/>
    <dgm:cxn modelId="{26EE3BF7-2E8F-F54C-BF01-8EBB67CC668B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1592161-8C16-714F-981C-A32F91F37BAF}" type="presOf" srcId="{A1DFD700-5DFB-B34D-8A02-C92F114165EA}" destId="{B9A5325C-24AF-4649-ABC6-18E9379CCE62}" srcOrd="0" destOrd="0" presId="urn:microsoft.com/office/officeart/2005/8/layout/cycle2"/>
    <dgm:cxn modelId="{72176757-6391-FB4D-8B5B-B8A2D1D999AF}" type="presOf" srcId="{9BC71B31-9AA7-B84F-98CB-536EFE6AEE17}" destId="{104EDFC1-D92E-434C-A826-7A0AF7D629C7}" srcOrd="0" destOrd="0" presId="urn:microsoft.com/office/officeart/2005/8/layout/cycle2"/>
    <dgm:cxn modelId="{2789CB61-3C68-AF4C-9FED-354BE76DE19B}" type="presOf" srcId="{1E0238A7-84FD-AA47-84EE-3D666D9AE511}" destId="{0E572A17-6E86-324C-892B-5251F47ED242}" srcOrd="0" destOrd="0" presId="urn:microsoft.com/office/officeart/2005/8/layout/cycle2"/>
    <dgm:cxn modelId="{49928BFA-A4D5-B641-A9D4-87DC917A0C72}" type="presOf" srcId="{A1DFD700-5DFB-B34D-8A02-C92F114165EA}" destId="{0092A8A8-7DA7-CF42-BA26-1042D61AED43}" srcOrd="1" destOrd="0" presId="urn:microsoft.com/office/officeart/2005/8/layout/cycle2"/>
    <dgm:cxn modelId="{18F03F14-DEDA-224A-9FF8-62A9DE3079B3}" type="presOf" srcId="{251EC191-F670-0B49-BC4B-64C6693C908F}" destId="{E510CD85-6F79-EA46-88A9-A9860500C6CE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FB5F0CD9-9783-4348-8C45-60AB978161B4}" type="presOf" srcId="{3F75C9D6-E666-1B4F-AD7C-58D756644A2B}" destId="{CC0A1A95-ED7D-5748-97A4-7D98A3925042}" srcOrd="1" destOrd="0" presId="urn:microsoft.com/office/officeart/2005/8/layout/cycle2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A72F222E-FA1B-B94A-BA9D-115949353BEF}" type="presOf" srcId="{BD0FC986-C172-5C4D-BB1A-6371738396FE}" destId="{E69DE654-1BE7-7043-AE79-8C2E07F71C0F}" srcOrd="0" destOrd="0" presId="urn:microsoft.com/office/officeart/2005/8/layout/cycle2"/>
    <dgm:cxn modelId="{03BD7307-396F-724D-82C3-3EC3FEE95FFE}" type="presOf" srcId="{3F75C9D6-E666-1B4F-AD7C-58D756644A2B}" destId="{4F214487-3E5C-104A-87CF-647E7CC683BF}" srcOrd="0" destOrd="0" presId="urn:microsoft.com/office/officeart/2005/8/layout/cycle2"/>
    <dgm:cxn modelId="{F41B5117-CC8F-6142-84B2-D9718F879194}" type="presOf" srcId="{872FF947-EF08-444D-A823-10E7386066EE}" destId="{B0134859-AA2E-8243-8700-F7855DC1D37A}" srcOrd="0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CEF079F1-9919-064A-8649-A3254CAE5EC1}" type="presOf" srcId="{BD0FC986-C172-5C4D-BB1A-6371738396FE}" destId="{24FB105F-3D67-0947-870A-A6E077F87AD4}" srcOrd="1" destOrd="0" presId="urn:microsoft.com/office/officeart/2005/8/layout/cycle2"/>
    <dgm:cxn modelId="{313EB894-4B34-BF44-B775-813D3A1B4298}" type="presParOf" srcId="{104EDFC1-D92E-434C-A826-7A0AF7D629C7}" destId="{0E572A17-6E86-324C-892B-5251F47ED242}" srcOrd="0" destOrd="0" presId="urn:microsoft.com/office/officeart/2005/8/layout/cycle2"/>
    <dgm:cxn modelId="{1BF12736-B2FB-8545-8A5B-21EA3149B49C}" type="presParOf" srcId="{104EDFC1-D92E-434C-A826-7A0AF7D629C7}" destId="{E69DE654-1BE7-7043-AE79-8C2E07F71C0F}" srcOrd="1" destOrd="0" presId="urn:microsoft.com/office/officeart/2005/8/layout/cycle2"/>
    <dgm:cxn modelId="{8CDF458C-A822-4F44-AD9B-09B5C5C8DA98}" type="presParOf" srcId="{E69DE654-1BE7-7043-AE79-8C2E07F71C0F}" destId="{24FB105F-3D67-0947-870A-A6E077F87AD4}" srcOrd="0" destOrd="0" presId="urn:microsoft.com/office/officeart/2005/8/layout/cycle2"/>
    <dgm:cxn modelId="{22A5A99B-BFDE-2941-A6E9-AA3C0381EA2E}" type="presParOf" srcId="{104EDFC1-D92E-434C-A826-7A0AF7D629C7}" destId="{B0134859-AA2E-8243-8700-F7855DC1D37A}" srcOrd="2" destOrd="0" presId="urn:microsoft.com/office/officeart/2005/8/layout/cycle2"/>
    <dgm:cxn modelId="{B6DE1B33-0D65-5042-8D93-1BC6B18FF920}" type="presParOf" srcId="{104EDFC1-D92E-434C-A826-7A0AF7D629C7}" destId="{B9A5325C-24AF-4649-ABC6-18E9379CCE62}" srcOrd="3" destOrd="0" presId="urn:microsoft.com/office/officeart/2005/8/layout/cycle2"/>
    <dgm:cxn modelId="{445C4BC0-EC51-3E44-9079-79AB726A0CAF}" type="presParOf" srcId="{B9A5325C-24AF-4649-ABC6-18E9379CCE62}" destId="{0092A8A8-7DA7-CF42-BA26-1042D61AED43}" srcOrd="0" destOrd="0" presId="urn:microsoft.com/office/officeart/2005/8/layout/cycle2"/>
    <dgm:cxn modelId="{29DED5E6-E868-3E4B-BC5F-16C80741E701}" type="presParOf" srcId="{104EDFC1-D92E-434C-A826-7A0AF7D629C7}" destId="{E510CD85-6F79-EA46-88A9-A9860500C6CE}" srcOrd="4" destOrd="0" presId="urn:microsoft.com/office/officeart/2005/8/layout/cycle2"/>
    <dgm:cxn modelId="{31C2A6E2-5C43-1844-A53B-8541D1512A90}" type="presParOf" srcId="{104EDFC1-D92E-434C-A826-7A0AF7D629C7}" destId="{4F214487-3E5C-104A-87CF-647E7CC683BF}" srcOrd="5" destOrd="0" presId="urn:microsoft.com/office/officeart/2005/8/layout/cycle2"/>
    <dgm:cxn modelId="{2B80D07B-E084-1F4C-A3AD-9955462D268A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C71B31-9AA7-B84F-98CB-536EFE6AEE1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238A7-84FD-AA47-84EE-3D666D9AE511}">
      <dgm:prSet phldrT="[Text]"/>
      <dgm:spPr/>
      <dgm:t>
        <a:bodyPr/>
        <a:lstStyle/>
        <a:p>
          <a:r>
            <a:rPr lang="en-US" dirty="0" smtClean="0"/>
            <a:t>Design prototype</a:t>
          </a:r>
          <a:endParaRPr lang="en-US" dirty="0"/>
        </a:p>
      </dgm:t>
    </dgm:pt>
    <dgm:pt modelId="{A1A64297-EB48-494D-91A7-4F51C9601376}" type="parTrans" cxnId="{27E7000A-9126-8547-BCC2-382CFB29820E}">
      <dgm:prSet/>
      <dgm:spPr/>
      <dgm:t>
        <a:bodyPr/>
        <a:lstStyle/>
        <a:p>
          <a:endParaRPr lang="en-US"/>
        </a:p>
      </dgm:t>
    </dgm:pt>
    <dgm:pt modelId="{BD0FC986-C172-5C4D-BB1A-6371738396FE}" type="sibTrans" cxnId="{27E7000A-9126-8547-BCC2-382CFB29820E}">
      <dgm:prSet/>
      <dgm:spPr/>
      <dgm:t>
        <a:bodyPr/>
        <a:lstStyle/>
        <a:p>
          <a:endParaRPr lang="en-US"/>
        </a:p>
      </dgm:t>
    </dgm:pt>
    <dgm:pt modelId="{872FF947-EF08-444D-A823-10E7386066EE}">
      <dgm:prSet phldrT="[Text]"/>
      <dgm:spPr/>
      <dgm:t>
        <a:bodyPr/>
        <a:lstStyle/>
        <a:p>
          <a:r>
            <a:rPr lang="en-US" dirty="0" smtClean="0"/>
            <a:t>Implement prototype</a:t>
          </a:r>
          <a:endParaRPr lang="en-US" dirty="0"/>
        </a:p>
      </dgm:t>
    </dgm:pt>
    <dgm:pt modelId="{DF163CF0-8403-AE4D-BA18-EECDA350C271}" type="parTrans" cxnId="{3D418B48-6AD6-E04A-824E-7CA9E81CEC85}">
      <dgm:prSet/>
      <dgm:spPr/>
      <dgm:t>
        <a:bodyPr/>
        <a:lstStyle/>
        <a:p>
          <a:endParaRPr lang="en-US"/>
        </a:p>
      </dgm:t>
    </dgm:pt>
    <dgm:pt modelId="{A1DFD700-5DFB-B34D-8A02-C92F114165EA}" type="sibTrans" cxnId="{3D418B48-6AD6-E04A-824E-7CA9E81CEC85}">
      <dgm:prSet/>
      <dgm:spPr/>
      <dgm:t>
        <a:bodyPr/>
        <a:lstStyle/>
        <a:p>
          <a:endParaRPr lang="en-US"/>
        </a:p>
      </dgm:t>
    </dgm:pt>
    <dgm:pt modelId="{251EC191-F670-0B49-BC4B-64C6693C908F}">
      <dgm:prSet phldrT="[Text]"/>
      <dgm:spPr/>
      <dgm:t>
        <a:bodyPr/>
        <a:lstStyle/>
        <a:p>
          <a:r>
            <a:rPr lang="en-US" dirty="0" smtClean="0"/>
            <a:t>Test prototype</a:t>
          </a:r>
          <a:endParaRPr lang="en-US" dirty="0"/>
        </a:p>
      </dgm:t>
    </dgm:pt>
    <dgm:pt modelId="{4855EB9B-3BF3-B043-907B-6FC72143C5F1}" type="parTrans" cxnId="{2C876687-E290-0B42-8B79-A8F183234515}">
      <dgm:prSet/>
      <dgm:spPr/>
      <dgm:t>
        <a:bodyPr/>
        <a:lstStyle/>
        <a:p>
          <a:endParaRPr lang="en-US"/>
        </a:p>
      </dgm:t>
    </dgm:pt>
    <dgm:pt modelId="{3F75C9D6-E666-1B4F-AD7C-58D756644A2B}" type="sibTrans" cxnId="{2C876687-E290-0B42-8B79-A8F18323451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04EDFC1-D92E-434C-A826-7A0AF7D629C7}" type="pres">
      <dgm:prSet presAssocID="{9BC71B31-9AA7-B84F-98CB-536EFE6AE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72A17-6E86-324C-892B-5251F47ED242}" type="pres">
      <dgm:prSet presAssocID="{1E0238A7-84FD-AA47-84EE-3D666D9AE5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E654-1BE7-7043-AE79-8C2E07F71C0F}" type="pres">
      <dgm:prSet presAssocID="{BD0FC986-C172-5C4D-BB1A-6371738396F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4FB105F-3D67-0947-870A-A6E077F87AD4}" type="pres">
      <dgm:prSet presAssocID="{BD0FC986-C172-5C4D-BB1A-6371738396F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134859-AA2E-8243-8700-F7855DC1D37A}" type="pres">
      <dgm:prSet presAssocID="{872FF947-EF08-444D-A823-10E738606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5325C-24AF-4649-ABC6-18E9379CCE62}" type="pres">
      <dgm:prSet presAssocID="{A1DFD700-5DFB-B34D-8A02-C92F114165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92A8A8-7DA7-CF42-BA26-1042D61AED43}" type="pres">
      <dgm:prSet presAssocID="{A1DFD700-5DFB-B34D-8A02-C92F114165E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10CD85-6F79-EA46-88A9-A9860500C6CE}" type="pres">
      <dgm:prSet presAssocID="{251EC191-F670-0B49-BC4B-64C6693C9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4487-3E5C-104A-87CF-647E7CC683BF}" type="pres">
      <dgm:prSet presAssocID="{3F75C9D6-E666-1B4F-AD7C-58D756644A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C0A1A95-ED7D-5748-97A4-7D98A3925042}" type="pres">
      <dgm:prSet presAssocID="{3F75C9D6-E666-1B4F-AD7C-58D756644A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7677C54-204D-C540-83B4-CACB5596F459}" type="presOf" srcId="{BD0FC986-C172-5C4D-BB1A-6371738396FE}" destId="{24FB105F-3D67-0947-870A-A6E077F87AD4}" srcOrd="1" destOrd="0" presId="urn:microsoft.com/office/officeart/2005/8/layout/cycle2"/>
    <dgm:cxn modelId="{53BB7559-B63F-8040-821E-FF301CD1F0FC}" type="presOf" srcId="{872FF947-EF08-444D-A823-10E7386066EE}" destId="{B0134859-AA2E-8243-8700-F7855DC1D37A}" srcOrd="0" destOrd="0" presId="urn:microsoft.com/office/officeart/2005/8/layout/cycle2"/>
    <dgm:cxn modelId="{27E7000A-9126-8547-BCC2-382CFB29820E}" srcId="{9BC71B31-9AA7-B84F-98CB-536EFE6AEE17}" destId="{1E0238A7-84FD-AA47-84EE-3D666D9AE511}" srcOrd="0" destOrd="0" parTransId="{A1A64297-EB48-494D-91A7-4F51C9601376}" sibTransId="{BD0FC986-C172-5C4D-BB1A-6371738396FE}"/>
    <dgm:cxn modelId="{9DFA01C4-6B31-EF43-8D76-DAB65DA9D1CD}" type="presOf" srcId="{A1DFD700-5DFB-B34D-8A02-C92F114165EA}" destId="{0092A8A8-7DA7-CF42-BA26-1042D61AED43}" srcOrd="1" destOrd="0" presId="urn:microsoft.com/office/officeart/2005/8/layout/cycle2"/>
    <dgm:cxn modelId="{97BBBCF5-003A-AE45-9FA2-C14D2715C4E8}" type="presOf" srcId="{251EC191-F670-0B49-BC4B-64C6693C908F}" destId="{E510CD85-6F79-EA46-88A9-A9860500C6CE}" srcOrd="0" destOrd="0" presId="urn:microsoft.com/office/officeart/2005/8/layout/cycle2"/>
    <dgm:cxn modelId="{BC574530-5D93-954D-9D87-870CD1A2C2F8}" type="presOf" srcId="{9BC71B31-9AA7-B84F-98CB-536EFE6AEE17}" destId="{104EDFC1-D92E-434C-A826-7A0AF7D629C7}" srcOrd="0" destOrd="0" presId="urn:microsoft.com/office/officeart/2005/8/layout/cycle2"/>
    <dgm:cxn modelId="{A2336526-60D3-3D49-AE5D-F50A20DA0DD3}" type="presOf" srcId="{BD0FC986-C172-5C4D-BB1A-6371738396FE}" destId="{E69DE654-1BE7-7043-AE79-8C2E07F71C0F}" srcOrd="0" destOrd="0" presId="urn:microsoft.com/office/officeart/2005/8/layout/cycle2"/>
    <dgm:cxn modelId="{3D418B48-6AD6-E04A-824E-7CA9E81CEC85}" srcId="{9BC71B31-9AA7-B84F-98CB-536EFE6AEE17}" destId="{872FF947-EF08-444D-A823-10E7386066EE}" srcOrd="1" destOrd="0" parTransId="{DF163CF0-8403-AE4D-BA18-EECDA350C271}" sibTransId="{A1DFD700-5DFB-B34D-8A02-C92F114165EA}"/>
    <dgm:cxn modelId="{2C876687-E290-0B42-8B79-A8F183234515}" srcId="{9BC71B31-9AA7-B84F-98CB-536EFE6AEE17}" destId="{251EC191-F670-0B49-BC4B-64C6693C908F}" srcOrd="2" destOrd="0" parTransId="{4855EB9B-3BF3-B043-907B-6FC72143C5F1}" sibTransId="{3F75C9D6-E666-1B4F-AD7C-58D756644A2B}"/>
    <dgm:cxn modelId="{8318DBA0-5BDA-8047-8ABA-18C505237B37}" type="presOf" srcId="{A1DFD700-5DFB-B34D-8A02-C92F114165EA}" destId="{B9A5325C-24AF-4649-ABC6-18E9379CCE62}" srcOrd="0" destOrd="0" presId="urn:microsoft.com/office/officeart/2005/8/layout/cycle2"/>
    <dgm:cxn modelId="{8CE376CC-04BA-3747-9A79-53F7791B9009}" type="presOf" srcId="{3F75C9D6-E666-1B4F-AD7C-58D756644A2B}" destId="{4F214487-3E5C-104A-87CF-647E7CC683BF}" srcOrd="0" destOrd="0" presId="urn:microsoft.com/office/officeart/2005/8/layout/cycle2"/>
    <dgm:cxn modelId="{1184E141-5426-054B-A256-5384F71F82AF}" type="presOf" srcId="{1E0238A7-84FD-AA47-84EE-3D666D9AE511}" destId="{0E572A17-6E86-324C-892B-5251F47ED242}" srcOrd="0" destOrd="0" presId="urn:microsoft.com/office/officeart/2005/8/layout/cycle2"/>
    <dgm:cxn modelId="{DDC83C9F-D5EC-014D-A13D-6999EE07D2D7}" type="presOf" srcId="{3F75C9D6-E666-1B4F-AD7C-58D756644A2B}" destId="{CC0A1A95-ED7D-5748-97A4-7D98A3925042}" srcOrd="1" destOrd="0" presId="urn:microsoft.com/office/officeart/2005/8/layout/cycle2"/>
    <dgm:cxn modelId="{7E8BA11A-596D-2F40-AC80-8551BD732F3E}" type="presParOf" srcId="{104EDFC1-D92E-434C-A826-7A0AF7D629C7}" destId="{0E572A17-6E86-324C-892B-5251F47ED242}" srcOrd="0" destOrd="0" presId="urn:microsoft.com/office/officeart/2005/8/layout/cycle2"/>
    <dgm:cxn modelId="{73458673-5A95-C441-AA3C-3A61B5AC62FC}" type="presParOf" srcId="{104EDFC1-D92E-434C-A826-7A0AF7D629C7}" destId="{E69DE654-1BE7-7043-AE79-8C2E07F71C0F}" srcOrd="1" destOrd="0" presId="urn:microsoft.com/office/officeart/2005/8/layout/cycle2"/>
    <dgm:cxn modelId="{F95FE36A-1E5D-284F-9199-E2437751075D}" type="presParOf" srcId="{E69DE654-1BE7-7043-AE79-8C2E07F71C0F}" destId="{24FB105F-3D67-0947-870A-A6E077F87AD4}" srcOrd="0" destOrd="0" presId="urn:microsoft.com/office/officeart/2005/8/layout/cycle2"/>
    <dgm:cxn modelId="{4B88A0CB-6B91-A644-90F6-E1978819D3D2}" type="presParOf" srcId="{104EDFC1-D92E-434C-A826-7A0AF7D629C7}" destId="{B0134859-AA2E-8243-8700-F7855DC1D37A}" srcOrd="2" destOrd="0" presId="urn:microsoft.com/office/officeart/2005/8/layout/cycle2"/>
    <dgm:cxn modelId="{51E048B2-0B01-0745-A6C4-0430A66041C2}" type="presParOf" srcId="{104EDFC1-D92E-434C-A826-7A0AF7D629C7}" destId="{B9A5325C-24AF-4649-ABC6-18E9379CCE62}" srcOrd="3" destOrd="0" presId="urn:microsoft.com/office/officeart/2005/8/layout/cycle2"/>
    <dgm:cxn modelId="{E9604E1B-E6A8-5049-99FB-F943E78107A7}" type="presParOf" srcId="{B9A5325C-24AF-4649-ABC6-18E9379CCE62}" destId="{0092A8A8-7DA7-CF42-BA26-1042D61AED43}" srcOrd="0" destOrd="0" presId="urn:microsoft.com/office/officeart/2005/8/layout/cycle2"/>
    <dgm:cxn modelId="{626C90C0-F351-904E-AAA4-0E6D53B81CF6}" type="presParOf" srcId="{104EDFC1-D92E-434C-A826-7A0AF7D629C7}" destId="{E510CD85-6F79-EA46-88A9-A9860500C6CE}" srcOrd="4" destOrd="0" presId="urn:microsoft.com/office/officeart/2005/8/layout/cycle2"/>
    <dgm:cxn modelId="{7C8FE990-C90F-0A40-A7F0-49D3C6E7F095}" type="presParOf" srcId="{104EDFC1-D92E-434C-A826-7A0AF7D629C7}" destId="{4F214487-3E5C-104A-87CF-647E7CC683BF}" srcOrd="5" destOrd="0" presId="urn:microsoft.com/office/officeart/2005/8/layout/cycle2"/>
    <dgm:cxn modelId="{B2DAE486-72E0-AA45-8E1C-C80A097DF473}" type="presParOf" srcId="{4F214487-3E5C-104A-87CF-647E7CC683BF}" destId="{CC0A1A95-ED7D-5748-97A4-7D98A39250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1240732" y="233"/>
          <a:ext cx="1386145" cy="138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prototype</a:t>
          </a:r>
          <a:endParaRPr lang="en-US" sz="1600" kern="1200" dirty="0"/>
        </a:p>
      </dsp:txBody>
      <dsp:txXfrm>
        <a:off x="1443728" y="203229"/>
        <a:ext cx="980153" cy="980153"/>
      </dsp:txXfrm>
    </dsp:sp>
    <dsp:sp modelId="{E69DE654-1BE7-7043-AE79-8C2E07F71C0F}">
      <dsp:nvSpPr>
        <dsp:cNvPr id="0" name=""/>
        <dsp:cNvSpPr/>
      </dsp:nvSpPr>
      <dsp:spPr>
        <a:xfrm rot="3600000">
          <a:off x="2264672" y="1352116"/>
          <a:ext cx="369091" cy="46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292354" y="1397735"/>
        <a:ext cx="258364" cy="280694"/>
      </dsp:txXfrm>
    </dsp:sp>
    <dsp:sp modelId="{B0134859-AA2E-8243-8700-F7855DC1D37A}">
      <dsp:nvSpPr>
        <dsp:cNvPr id="0" name=""/>
        <dsp:cNvSpPr/>
      </dsp:nvSpPr>
      <dsp:spPr>
        <a:xfrm>
          <a:off x="2282005" y="1803771"/>
          <a:ext cx="1386145" cy="138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 prototype</a:t>
          </a:r>
          <a:endParaRPr lang="en-US" sz="1600" kern="1200" dirty="0"/>
        </a:p>
      </dsp:txBody>
      <dsp:txXfrm>
        <a:off x="2485001" y="2006767"/>
        <a:ext cx="980153" cy="980153"/>
      </dsp:txXfrm>
    </dsp:sp>
    <dsp:sp modelId="{B9A5325C-24AF-4649-ABC6-18E9379CCE62}">
      <dsp:nvSpPr>
        <dsp:cNvPr id="0" name=""/>
        <dsp:cNvSpPr/>
      </dsp:nvSpPr>
      <dsp:spPr>
        <a:xfrm rot="10800000">
          <a:off x="1759705" y="2262932"/>
          <a:ext cx="369091" cy="46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870432" y="2356497"/>
        <a:ext cx="258364" cy="280694"/>
      </dsp:txXfrm>
    </dsp:sp>
    <dsp:sp modelId="{E510CD85-6F79-EA46-88A9-A9860500C6CE}">
      <dsp:nvSpPr>
        <dsp:cNvPr id="0" name=""/>
        <dsp:cNvSpPr/>
      </dsp:nvSpPr>
      <dsp:spPr>
        <a:xfrm>
          <a:off x="199459" y="1803771"/>
          <a:ext cx="1386145" cy="138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prototype</a:t>
          </a:r>
          <a:endParaRPr lang="en-US" sz="1600" kern="1200" dirty="0"/>
        </a:p>
      </dsp:txBody>
      <dsp:txXfrm>
        <a:off x="402455" y="2006767"/>
        <a:ext cx="980153" cy="980153"/>
      </dsp:txXfrm>
    </dsp:sp>
    <dsp:sp modelId="{4F214487-3E5C-104A-87CF-647E7CC683BF}">
      <dsp:nvSpPr>
        <dsp:cNvPr id="0" name=""/>
        <dsp:cNvSpPr/>
      </dsp:nvSpPr>
      <dsp:spPr>
        <a:xfrm rot="18000000">
          <a:off x="1223400" y="1370209"/>
          <a:ext cx="369091" cy="46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251082" y="1511720"/>
        <a:ext cx="258364" cy="280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10200" y="34619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 component</a:t>
          </a:r>
          <a:endParaRPr lang="en-US" sz="700" kern="1200" dirty="0"/>
        </a:p>
      </dsp:txBody>
      <dsp:txXfrm>
        <a:off x="609580" y="133999"/>
        <a:ext cx="479848" cy="479848"/>
      </dsp:txXfrm>
    </dsp:sp>
    <dsp:sp modelId="{E69DE654-1BE7-7043-AE79-8C2E07F71C0F}">
      <dsp:nvSpPr>
        <dsp:cNvPr id="0" name=""/>
        <dsp:cNvSpPr/>
      </dsp:nvSpPr>
      <dsp:spPr>
        <a:xfrm rot="3600000">
          <a:off x="1011484" y="69649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25040" y="718819"/>
        <a:ext cx="126520" cy="137418"/>
      </dsp:txXfrm>
    </dsp:sp>
    <dsp:sp modelId="{B0134859-AA2E-8243-8700-F7855DC1D37A}">
      <dsp:nvSpPr>
        <dsp:cNvPr id="0" name=""/>
        <dsp:cNvSpPr/>
      </dsp:nvSpPr>
      <dsp:spPr>
        <a:xfrm>
          <a:off x="1020017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Implement component</a:t>
          </a:r>
          <a:endParaRPr lang="en-US" sz="700" kern="1200" dirty="0"/>
        </a:p>
      </dsp:txBody>
      <dsp:txXfrm>
        <a:off x="1119397" y="1017027"/>
        <a:ext cx="479848" cy="479848"/>
      </dsp:txXfrm>
    </dsp:sp>
    <dsp:sp modelId="{B9A5325C-24AF-4649-ABC6-18E9379CCE62}">
      <dsp:nvSpPr>
        <dsp:cNvPr id="0" name=""/>
        <dsp:cNvSpPr/>
      </dsp:nvSpPr>
      <dsp:spPr>
        <a:xfrm rot="10800000">
          <a:off x="764248" y="1142436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18471" y="1188242"/>
        <a:ext cx="126520" cy="137418"/>
      </dsp:txXfrm>
    </dsp:sp>
    <dsp:sp modelId="{E510CD85-6F79-EA46-88A9-A9860500C6CE}">
      <dsp:nvSpPr>
        <dsp:cNvPr id="0" name=""/>
        <dsp:cNvSpPr/>
      </dsp:nvSpPr>
      <dsp:spPr>
        <a:xfrm>
          <a:off x="384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Test component</a:t>
          </a:r>
          <a:endParaRPr lang="en-US" sz="700" kern="1200" dirty="0"/>
        </a:p>
      </dsp:txBody>
      <dsp:txXfrm>
        <a:off x="99764" y="1017027"/>
        <a:ext cx="479848" cy="479848"/>
      </dsp:txXfrm>
    </dsp:sp>
    <dsp:sp modelId="{4F214487-3E5C-104A-87CF-647E7CC683BF}">
      <dsp:nvSpPr>
        <dsp:cNvPr id="0" name=""/>
        <dsp:cNvSpPr/>
      </dsp:nvSpPr>
      <dsp:spPr>
        <a:xfrm rot="18000000">
          <a:off x="501667" y="70535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223" y="774637"/>
        <a:ext cx="126520" cy="137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10200" y="34619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 component</a:t>
          </a:r>
          <a:endParaRPr lang="en-US" sz="700" kern="1200" dirty="0"/>
        </a:p>
      </dsp:txBody>
      <dsp:txXfrm>
        <a:off x="609580" y="133999"/>
        <a:ext cx="479848" cy="479848"/>
      </dsp:txXfrm>
    </dsp:sp>
    <dsp:sp modelId="{E69DE654-1BE7-7043-AE79-8C2E07F71C0F}">
      <dsp:nvSpPr>
        <dsp:cNvPr id="0" name=""/>
        <dsp:cNvSpPr/>
      </dsp:nvSpPr>
      <dsp:spPr>
        <a:xfrm rot="3600000">
          <a:off x="1011484" y="69649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25040" y="718819"/>
        <a:ext cx="126520" cy="137418"/>
      </dsp:txXfrm>
    </dsp:sp>
    <dsp:sp modelId="{B0134859-AA2E-8243-8700-F7855DC1D37A}">
      <dsp:nvSpPr>
        <dsp:cNvPr id="0" name=""/>
        <dsp:cNvSpPr/>
      </dsp:nvSpPr>
      <dsp:spPr>
        <a:xfrm>
          <a:off x="1020017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Implement component</a:t>
          </a:r>
          <a:endParaRPr lang="en-US" sz="700" kern="1200" dirty="0"/>
        </a:p>
      </dsp:txBody>
      <dsp:txXfrm>
        <a:off x="1119397" y="1017027"/>
        <a:ext cx="479848" cy="479848"/>
      </dsp:txXfrm>
    </dsp:sp>
    <dsp:sp modelId="{B9A5325C-24AF-4649-ABC6-18E9379CCE62}">
      <dsp:nvSpPr>
        <dsp:cNvPr id="0" name=""/>
        <dsp:cNvSpPr/>
      </dsp:nvSpPr>
      <dsp:spPr>
        <a:xfrm rot="10800000">
          <a:off x="764248" y="1142436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18471" y="1188242"/>
        <a:ext cx="126520" cy="137418"/>
      </dsp:txXfrm>
    </dsp:sp>
    <dsp:sp modelId="{E510CD85-6F79-EA46-88A9-A9860500C6CE}">
      <dsp:nvSpPr>
        <dsp:cNvPr id="0" name=""/>
        <dsp:cNvSpPr/>
      </dsp:nvSpPr>
      <dsp:spPr>
        <a:xfrm>
          <a:off x="384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Test component</a:t>
          </a:r>
          <a:endParaRPr lang="en-US" sz="700" kern="1200" dirty="0"/>
        </a:p>
      </dsp:txBody>
      <dsp:txXfrm>
        <a:off x="99764" y="1017027"/>
        <a:ext cx="479848" cy="479848"/>
      </dsp:txXfrm>
    </dsp:sp>
    <dsp:sp modelId="{4F214487-3E5C-104A-87CF-647E7CC683BF}">
      <dsp:nvSpPr>
        <dsp:cNvPr id="0" name=""/>
        <dsp:cNvSpPr/>
      </dsp:nvSpPr>
      <dsp:spPr>
        <a:xfrm rot="18000000">
          <a:off x="501667" y="70535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223" y="774637"/>
        <a:ext cx="126520" cy="137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10200" y="34619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Design component</a:t>
          </a:r>
          <a:endParaRPr lang="en-US" sz="700" kern="1200" dirty="0"/>
        </a:p>
      </dsp:txBody>
      <dsp:txXfrm>
        <a:off x="609580" y="133999"/>
        <a:ext cx="479848" cy="479848"/>
      </dsp:txXfrm>
    </dsp:sp>
    <dsp:sp modelId="{E69DE654-1BE7-7043-AE79-8C2E07F71C0F}">
      <dsp:nvSpPr>
        <dsp:cNvPr id="0" name=""/>
        <dsp:cNvSpPr/>
      </dsp:nvSpPr>
      <dsp:spPr>
        <a:xfrm rot="3600000">
          <a:off x="1011484" y="69649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25040" y="718819"/>
        <a:ext cx="126520" cy="137418"/>
      </dsp:txXfrm>
    </dsp:sp>
    <dsp:sp modelId="{B0134859-AA2E-8243-8700-F7855DC1D37A}">
      <dsp:nvSpPr>
        <dsp:cNvPr id="0" name=""/>
        <dsp:cNvSpPr/>
      </dsp:nvSpPr>
      <dsp:spPr>
        <a:xfrm>
          <a:off x="1020017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Implement component</a:t>
          </a:r>
          <a:endParaRPr lang="en-US" sz="700" kern="1200" dirty="0"/>
        </a:p>
      </dsp:txBody>
      <dsp:txXfrm>
        <a:off x="1119397" y="1017027"/>
        <a:ext cx="479848" cy="479848"/>
      </dsp:txXfrm>
    </dsp:sp>
    <dsp:sp modelId="{B9A5325C-24AF-4649-ABC6-18E9379CCE62}">
      <dsp:nvSpPr>
        <dsp:cNvPr id="0" name=""/>
        <dsp:cNvSpPr/>
      </dsp:nvSpPr>
      <dsp:spPr>
        <a:xfrm rot="10800000">
          <a:off x="764248" y="1142436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18471" y="1188242"/>
        <a:ext cx="126520" cy="137418"/>
      </dsp:txXfrm>
    </dsp:sp>
    <dsp:sp modelId="{E510CD85-6F79-EA46-88A9-A9860500C6CE}">
      <dsp:nvSpPr>
        <dsp:cNvPr id="0" name=""/>
        <dsp:cNvSpPr/>
      </dsp:nvSpPr>
      <dsp:spPr>
        <a:xfrm>
          <a:off x="384" y="917647"/>
          <a:ext cx="678608" cy="678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Test component</a:t>
          </a:r>
          <a:endParaRPr lang="en-US" sz="700" kern="1200" dirty="0"/>
        </a:p>
      </dsp:txBody>
      <dsp:txXfrm>
        <a:off x="99764" y="1017027"/>
        <a:ext cx="479848" cy="479848"/>
      </dsp:txXfrm>
    </dsp:sp>
    <dsp:sp modelId="{4F214487-3E5C-104A-87CF-647E7CC683BF}">
      <dsp:nvSpPr>
        <dsp:cNvPr id="0" name=""/>
        <dsp:cNvSpPr/>
      </dsp:nvSpPr>
      <dsp:spPr>
        <a:xfrm rot="18000000">
          <a:off x="501667" y="705352"/>
          <a:ext cx="180743" cy="229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223" y="774637"/>
        <a:ext cx="126520" cy="137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81180" y="500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prototype</a:t>
          </a:r>
          <a:endParaRPr lang="en-US" sz="900" kern="1200" dirty="0"/>
        </a:p>
      </dsp:txBody>
      <dsp:txXfrm>
        <a:off x="694156" y="113476"/>
        <a:ext cx="545493" cy="545493"/>
      </dsp:txXfrm>
    </dsp:sp>
    <dsp:sp modelId="{E69DE654-1BE7-7043-AE79-8C2E07F71C0F}">
      <dsp:nvSpPr>
        <dsp:cNvPr id="0" name=""/>
        <dsp:cNvSpPr/>
      </dsp:nvSpPr>
      <dsp:spPr>
        <a:xfrm rot="3600000">
          <a:off x="1151060" y="752569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66437" y="778007"/>
        <a:ext cx="143518" cy="156218"/>
      </dsp:txXfrm>
    </dsp:sp>
    <dsp:sp modelId="{B0134859-AA2E-8243-8700-F7855DC1D37A}">
      <dsp:nvSpPr>
        <dsp:cNvPr id="0" name=""/>
        <dsp:cNvSpPr/>
      </dsp:nvSpPr>
      <dsp:spPr>
        <a:xfrm>
          <a:off x="1160323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Implement prototype</a:t>
          </a:r>
          <a:endParaRPr lang="en-US" sz="900" kern="1200" dirty="0"/>
        </a:p>
      </dsp:txBody>
      <dsp:txXfrm>
        <a:off x="1273299" y="1116582"/>
        <a:ext cx="545493" cy="545493"/>
      </dsp:txXfrm>
    </dsp:sp>
    <dsp:sp modelId="{B9A5325C-24AF-4649-ABC6-18E9379CCE62}">
      <dsp:nvSpPr>
        <dsp:cNvPr id="0" name=""/>
        <dsp:cNvSpPr/>
      </dsp:nvSpPr>
      <dsp:spPr>
        <a:xfrm rot="10800000">
          <a:off x="870192" y="1259147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931700" y="1311219"/>
        <a:ext cx="143518" cy="156218"/>
      </dsp:txXfrm>
    </dsp:sp>
    <dsp:sp modelId="{E510CD85-6F79-EA46-88A9-A9860500C6CE}">
      <dsp:nvSpPr>
        <dsp:cNvPr id="0" name=""/>
        <dsp:cNvSpPr/>
      </dsp:nvSpPr>
      <dsp:spPr>
        <a:xfrm>
          <a:off x="2037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prototype</a:t>
          </a:r>
          <a:endParaRPr lang="en-US" sz="900" kern="1200" dirty="0"/>
        </a:p>
      </dsp:txBody>
      <dsp:txXfrm>
        <a:off x="115013" y="1116582"/>
        <a:ext cx="545493" cy="545493"/>
      </dsp:txXfrm>
    </dsp:sp>
    <dsp:sp modelId="{4F214487-3E5C-104A-87CF-647E7CC683BF}">
      <dsp:nvSpPr>
        <dsp:cNvPr id="0" name=""/>
        <dsp:cNvSpPr/>
      </dsp:nvSpPr>
      <dsp:spPr>
        <a:xfrm rot="18000000">
          <a:off x="571916" y="762619"/>
          <a:ext cx="205026" cy="26036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7293" y="841325"/>
        <a:ext cx="143518" cy="156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81180" y="500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prototype</a:t>
          </a:r>
          <a:endParaRPr lang="en-US" sz="900" kern="1200" dirty="0"/>
        </a:p>
      </dsp:txBody>
      <dsp:txXfrm>
        <a:off x="694156" y="113476"/>
        <a:ext cx="545493" cy="545493"/>
      </dsp:txXfrm>
    </dsp:sp>
    <dsp:sp modelId="{E69DE654-1BE7-7043-AE79-8C2E07F71C0F}">
      <dsp:nvSpPr>
        <dsp:cNvPr id="0" name=""/>
        <dsp:cNvSpPr/>
      </dsp:nvSpPr>
      <dsp:spPr>
        <a:xfrm rot="3600000">
          <a:off x="1151060" y="752569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66437" y="778007"/>
        <a:ext cx="143518" cy="156218"/>
      </dsp:txXfrm>
    </dsp:sp>
    <dsp:sp modelId="{B0134859-AA2E-8243-8700-F7855DC1D37A}">
      <dsp:nvSpPr>
        <dsp:cNvPr id="0" name=""/>
        <dsp:cNvSpPr/>
      </dsp:nvSpPr>
      <dsp:spPr>
        <a:xfrm>
          <a:off x="1160323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Implement prototype</a:t>
          </a:r>
          <a:endParaRPr lang="en-US" sz="900" kern="1200" dirty="0"/>
        </a:p>
      </dsp:txBody>
      <dsp:txXfrm>
        <a:off x="1273299" y="1116582"/>
        <a:ext cx="545493" cy="545493"/>
      </dsp:txXfrm>
    </dsp:sp>
    <dsp:sp modelId="{B9A5325C-24AF-4649-ABC6-18E9379CCE62}">
      <dsp:nvSpPr>
        <dsp:cNvPr id="0" name=""/>
        <dsp:cNvSpPr/>
      </dsp:nvSpPr>
      <dsp:spPr>
        <a:xfrm rot="10800000">
          <a:off x="870192" y="1259147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931700" y="1311219"/>
        <a:ext cx="143518" cy="156218"/>
      </dsp:txXfrm>
    </dsp:sp>
    <dsp:sp modelId="{E510CD85-6F79-EA46-88A9-A9860500C6CE}">
      <dsp:nvSpPr>
        <dsp:cNvPr id="0" name=""/>
        <dsp:cNvSpPr/>
      </dsp:nvSpPr>
      <dsp:spPr>
        <a:xfrm>
          <a:off x="2037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prototype</a:t>
          </a:r>
          <a:endParaRPr lang="en-US" sz="900" kern="1200" dirty="0"/>
        </a:p>
      </dsp:txBody>
      <dsp:txXfrm>
        <a:off x="115013" y="1116582"/>
        <a:ext cx="545493" cy="545493"/>
      </dsp:txXfrm>
    </dsp:sp>
    <dsp:sp modelId="{4F214487-3E5C-104A-87CF-647E7CC683BF}">
      <dsp:nvSpPr>
        <dsp:cNvPr id="0" name=""/>
        <dsp:cNvSpPr/>
      </dsp:nvSpPr>
      <dsp:spPr>
        <a:xfrm rot="18000000">
          <a:off x="571916" y="762619"/>
          <a:ext cx="205026" cy="26036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7293" y="841325"/>
        <a:ext cx="143518" cy="156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2A17-6E86-324C-892B-5251F47ED242}">
      <dsp:nvSpPr>
        <dsp:cNvPr id="0" name=""/>
        <dsp:cNvSpPr/>
      </dsp:nvSpPr>
      <dsp:spPr>
        <a:xfrm>
          <a:off x="581180" y="500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Design prototype</a:t>
          </a:r>
          <a:endParaRPr lang="en-US" sz="900" kern="1200" dirty="0"/>
        </a:p>
      </dsp:txBody>
      <dsp:txXfrm>
        <a:off x="694156" y="113476"/>
        <a:ext cx="545493" cy="545493"/>
      </dsp:txXfrm>
    </dsp:sp>
    <dsp:sp modelId="{E69DE654-1BE7-7043-AE79-8C2E07F71C0F}">
      <dsp:nvSpPr>
        <dsp:cNvPr id="0" name=""/>
        <dsp:cNvSpPr/>
      </dsp:nvSpPr>
      <dsp:spPr>
        <a:xfrm rot="3600000">
          <a:off x="1151060" y="752569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66437" y="778007"/>
        <a:ext cx="143518" cy="156218"/>
      </dsp:txXfrm>
    </dsp:sp>
    <dsp:sp modelId="{B0134859-AA2E-8243-8700-F7855DC1D37A}">
      <dsp:nvSpPr>
        <dsp:cNvPr id="0" name=""/>
        <dsp:cNvSpPr/>
      </dsp:nvSpPr>
      <dsp:spPr>
        <a:xfrm>
          <a:off x="1160323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Implement prototype</a:t>
          </a:r>
          <a:endParaRPr lang="en-US" sz="900" kern="1200" dirty="0"/>
        </a:p>
      </dsp:txBody>
      <dsp:txXfrm>
        <a:off x="1273299" y="1116582"/>
        <a:ext cx="545493" cy="545493"/>
      </dsp:txXfrm>
    </dsp:sp>
    <dsp:sp modelId="{B9A5325C-24AF-4649-ABC6-18E9379CCE62}">
      <dsp:nvSpPr>
        <dsp:cNvPr id="0" name=""/>
        <dsp:cNvSpPr/>
      </dsp:nvSpPr>
      <dsp:spPr>
        <a:xfrm rot="10800000">
          <a:off x="870192" y="1259147"/>
          <a:ext cx="205026" cy="260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931700" y="1311219"/>
        <a:ext cx="143518" cy="156218"/>
      </dsp:txXfrm>
    </dsp:sp>
    <dsp:sp modelId="{E510CD85-6F79-EA46-88A9-A9860500C6CE}">
      <dsp:nvSpPr>
        <dsp:cNvPr id="0" name=""/>
        <dsp:cNvSpPr/>
      </dsp:nvSpPr>
      <dsp:spPr>
        <a:xfrm>
          <a:off x="2037" y="1003606"/>
          <a:ext cx="771445" cy="77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prototype</a:t>
          </a:r>
          <a:endParaRPr lang="en-US" sz="900" kern="1200" dirty="0"/>
        </a:p>
      </dsp:txBody>
      <dsp:txXfrm>
        <a:off x="115013" y="1116582"/>
        <a:ext cx="545493" cy="545493"/>
      </dsp:txXfrm>
    </dsp:sp>
    <dsp:sp modelId="{4F214487-3E5C-104A-87CF-647E7CC683BF}">
      <dsp:nvSpPr>
        <dsp:cNvPr id="0" name=""/>
        <dsp:cNvSpPr/>
      </dsp:nvSpPr>
      <dsp:spPr>
        <a:xfrm rot="18000000">
          <a:off x="571916" y="762619"/>
          <a:ext cx="205026" cy="26036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87293" y="841325"/>
        <a:ext cx="143518" cy="156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28-09-14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28-09-14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-=-=</a:t>
            </a:r>
          </a:p>
          <a:p>
            <a:r>
              <a:rPr lang="en-US" dirty="0" smtClean="0"/>
              <a:t>Horizontal prototypes are appropriate for understanding relationships across a broad system and for showing the range of abilities of a system.</a:t>
            </a:r>
          </a:p>
          <a:p>
            <a:endParaRPr lang="en-US" dirty="0" smtClean="0"/>
          </a:p>
          <a:p>
            <a:r>
              <a:rPr lang="en-US" dirty="0" smtClean="0"/>
              <a:t>Vertical prototypes are most appropriate when a certain complex feature of a system is poorly-understood and needs to be explored, e.g. as a proof-of-concept.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</a:t>
            </a:r>
            <a:r>
              <a:rPr lang="en-US" baseline="0" dirty="0" smtClean="0"/>
              <a:t> on functionality</a:t>
            </a:r>
          </a:p>
          <a:p>
            <a:r>
              <a:rPr lang="en-US" baseline="0" dirty="0" smtClean="0"/>
              <a:t>Take out the paper prototype/ </a:t>
            </a:r>
            <a:r>
              <a:rPr lang="en-US" baseline="0" dirty="0" err="1" smtClean="0"/>
              <a:t>photoshop</a:t>
            </a:r>
            <a:r>
              <a:rPr lang="en-US" baseline="0" dirty="0" smtClean="0"/>
              <a:t> mock up thing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Two common types of </a:t>
            </a:r>
            <a:r>
              <a:rPr lang="en-US" dirty="0" smtClean="0"/>
              <a:t>compromise</a:t>
            </a:r>
            <a:endParaRPr lang="en-US" dirty="0" smtClean="0"/>
          </a:p>
          <a:p>
            <a:r>
              <a:rPr lang="en-US" dirty="0" smtClean="0"/>
              <a:t>- horizontal prototype: provide a wide range of </a:t>
            </a:r>
          </a:p>
          <a:p>
            <a:r>
              <a:rPr lang="en-US" dirty="0" smtClean="0"/>
              <a:t>functions but with little </a:t>
            </a:r>
            <a:r>
              <a:rPr lang="en-US" dirty="0" smtClean="0"/>
              <a:t>detail</a:t>
            </a:r>
            <a:endParaRPr lang="en-US" dirty="0" smtClean="0"/>
          </a:p>
          <a:p>
            <a:r>
              <a:rPr lang="en-US" dirty="0" smtClean="0"/>
              <a:t>- vertical prototype: provide a lot of detail for only a </a:t>
            </a:r>
          </a:p>
          <a:p>
            <a:r>
              <a:rPr lang="en-US" dirty="0" smtClean="0"/>
              <a:t>few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www.boxesandarrows.com</a:t>
            </a:r>
            <a:r>
              <a:rPr lang="en-US" dirty="0" smtClean="0"/>
              <a:t>/files/</a:t>
            </a:r>
            <a:r>
              <a:rPr lang="en-US" dirty="0" err="1" smtClean="0"/>
              <a:t>banda</a:t>
            </a:r>
            <a:r>
              <a:rPr lang="en-US" dirty="0" smtClean="0"/>
              <a:t>/interactive/</a:t>
            </a:r>
            <a:r>
              <a:rPr lang="en-US" dirty="0" err="1" smtClean="0"/>
              <a:t>SamplePrototype.ppt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=6TbyXq3XHSc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grouplab.cpsc.ucalgary.ca</a:t>
            </a:r>
            <a:r>
              <a:rPr lang="en-US" dirty="0" smtClean="0"/>
              <a:t>/</a:t>
            </a:r>
            <a:r>
              <a:rPr lang="en-US" dirty="0" err="1" smtClean="0"/>
              <a:t>grouplab</a:t>
            </a:r>
            <a:r>
              <a:rPr lang="en-US" dirty="0" smtClean="0"/>
              <a:t>/uploads/Publications/Publications/2012-BodyCentricInteraction.TEI.mp4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grouplab.cpsc.ucalgary.ca</a:t>
            </a:r>
            <a:r>
              <a:rPr lang="en-US" dirty="0" smtClean="0"/>
              <a:t>/</a:t>
            </a:r>
            <a:r>
              <a:rPr lang="en-US" dirty="0" err="1" smtClean="0"/>
              <a:t>grouplab</a:t>
            </a:r>
            <a:r>
              <a:rPr lang="en-US" dirty="0" smtClean="0"/>
              <a:t>/uploads/Publications/Publications/2012-FatThumb.MobileHCI.mp4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Many large systems (e.g. Twitter/Facebook) can be considered to be built with an evolutionary approach (timeline feed): modern SCRUM techniques</a:t>
            </a:r>
          </a:p>
          <a:p>
            <a:r>
              <a:rPr lang="en-US" dirty="0" smtClean="0"/>
              <a:t>-- On the other hand, many of the feature areas are often designed somewhat independently of one another (</a:t>
            </a:r>
            <a:r>
              <a:rPr lang="en-US" dirty="0" err="1" smtClean="0"/>
              <a:t>Ebay</a:t>
            </a:r>
            <a:r>
              <a:rPr lang="en-US" dirty="0" smtClean="0"/>
              <a:t>: automobiles site is independent of rest of site; Yahoo: cars, mail, calendar, etc.):: traditional SENG</a:t>
            </a:r>
          </a:p>
          <a:p>
            <a:r>
              <a:rPr lang="en-US" dirty="0" smtClean="0"/>
              <a:t>-- Modular is suitable for very large products with a lot of component pieces. The downside is trying to come up with a unifying interaction metaphor or theme. The U of Calgary website (as a whole) is a good example. There are published guidelines, etc., but these are rarely followed.</a:t>
            </a:r>
          </a:p>
          <a:p>
            <a:r>
              <a:rPr lang="en-US" dirty="0" smtClean="0"/>
              <a:t>-- HCI research often gets to take a throw-away approach. This is more suitable for products where the main </a:t>
            </a:r>
            <a:r>
              <a:rPr lang="en-US" dirty="0" err="1" smtClean="0"/>
              <a:t>learnings</a:t>
            </a:r>
            <a:r>
              <a:rPr lang="en-US" dirty="0" smtClean="0"/>
              <a:t> are in the process of development, rather than being the end-goal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28-09-14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3" Type="http://schemas.openxmlformats.org/officeDocument/2006/relationships/diagramLayout" Target="../diagrams/layout4.xml"/><Relationship Id="rId14" Type="http://schemas.openxmlformats.org/officeDocument/2006/relationships/diagramQuickStyle" Target="../diagrams/quickStyle4.xml"/><Relationship Id="rId15" Type="http://schemas.openxmlformats.org/officeDocument/2006/relationships/diagramColors" Target="../diagrams/colors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imaart.com/Cellar/disneyart/Page5.html" TargetMode="Externa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Prototyping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Nicolai Marquardt,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with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PowerPoint can also be used to simulate very specific interaction scenarios</a:t>
            </a:r>
          </a:p>
          <a:p>
            <a:endParaRPr lang="en-US" dirty="0" smtClean="0"/>
          </a:p>
          <a:p>
            <a:r>
              <a:rPr lang="en-US" dirty="0" smtClean="0"/>
              <a:t>Problem: People give me gifts I don’t want</a:t>
            </a:r>
          </a:p>
          <a:p>
            <a:r>
              <a:rPr lang="en-US" dirty="0" smtClean="0"/>
              <a:t>Solution: Maybe a web-based gift-list social networking site could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4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Prototyping Functionality: Wizard-of-Oz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problem: </a:t>
            </a:r>
            <a:r>
              <a:rPr lang="en-US" dirty="0" smtClean="0">
                <a:solidFill>
                  <a:srgbClr val="BFBFBF"/>
                </a:solidFill>
              </a:rPr>
              <a:t>it’s difficult to prototype some piece of functionality</a:t>
            </a:r>
          </a:p>
          <a:p>
            <a:r>
              <a:rPr lang="en-US" dirty="0" smtClean="0"/>
              <a:t>Need</a:t>
            </a:r>
            <a:r>
              <a:rPr lang="en-US" dirty="0" smtClean="0">
                <a:solidFill>
                  <a:srgbClr val="BFBFBF"/>
                </a:solidFill>
              </a:rPr>
              <a:t>: test whether it is actually good</a:t>
            </a:r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u="sng" dirty="0" smtClean="0">
                <a:solidFill>
                  <a:srgbClr val="BFBFBF"/>
                </a:solidFill>
              </a:rPr>
              <a:t>fake it with a person controlling </a:t>
            </a:r>
            <a:r>
              <a:rPr lang="en-US" u="sng" smtClean="0">
                <a:solidFill>
                  <a:srgbClr val="BFBFBF"/>
                </a:solidFill>
              </a:rPr>
              <a:t>the interface!</a:t>
            </a:r>
            <a:r>
              <a:rPr lang="en-US" smtClean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Make the interaction as authentic as possible</a:t>
            </a:r>
          </a:p>
          <a:p>
            <a:r>
              <a:rPr lang="en-US" dirty="0" smtClean="0"/>
              <a:t>Key: </a:t>
            </a:r>
            <a:r>
              <a:rPr lang="en-US" dirty="0" smtClean="0">
                <a:solidFill>
                  <a:srgbClr val="BFBFBF"/>
                </a:solidFill>
              </a:rPr>
              <a:t>user has no idea that the interaction is being faked</a:t>
            </a:r>
            <a:endParaRPr lang="en-US" u="sng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2565400"/>
          <a:ext cx="6443662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Image" r:id="rId3" imgW="8304762" imgH="4609524" progId="Photoshop.Image.6">
                  <p:embed/>
                </p:oleObj>
              </mc:Choice>
              <mc:Fallback>
                <p:oleObj name="Image" r:id="rId3" imgW="8304762" imgH="4609524" progId="Photoshop.Image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65400"/>
                        <a:ext cx="6443662" cy="357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9750" y="1347788"/>
            <a:ext cx="7704138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latin typeface="Calibri" charset="0"/>
              </a:rPr>
              <a:t>A method of testing a system that does not exist</a:t>
            </a:r>
          </a:p>
          <a:p>
            <a:pPr lvl="1"/>
            <a:r>
              <a:rPr lang="en-US" sz="1600" smtClean="0">
                <a:latin typeface="Calibri" charset="0"/>
              </a:rPr>
              <a:t>the listening typewriter, IBM 1983</a:t>
            </a:r>
          </a:p>
          <a:p>
            <a:pPr lvl="1">
              <a:buFontTx/>
              <a:buNone/>
            </a:pPr>
            <a:endParaRPr lang="en-US" sz="1600" dirty="0">
              <a:latin typeface="Calibri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827088" y="2852738"/>
            <a:ext cx="1223962" cy="611187"/>
          </a:xfrm>
          <a:prstGeom prst="wedgeRoundRectCallout">
            <a:avLst>
              <a:gd name="adj1" fmla="val 7718"/>
              <a:gd name="adj2" fmla="val 82208"/>
              <a:gd name="adj3" fmla="val 16667"/>
            </a:avLst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/>
          <a:lstStyle/>
          <a:p>
            <a:pPr algn="ctr"/>
            <a:r>
              <a:rPr lang="en-US" sz="1400" dirty="0"/>
              <a:t>Dear Henry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27088" y="5973762"/>
            <a:ext cx="2520950" cy="396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dirty="0"/>
              <a:t>What the user sees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959225" y="5265738"/>
            <a:ext cx="1223963" cy="863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Speech</a:t>
            </a:r>
            <a:br>
              <a:rPr lang="en-US" sz="1600"/>
            </a:br>
            <a:r>
              <a:rPr lang="en-US" sz="1600"/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4965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2519363"/>
          <a:ext cx="6443662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" r:id="rId3" imgW="8304762" imgH="4698413" progId="Photoshop.Image.6">
                  <p:embed/>
                </p:oleObj>
              </mc:Choice>
              <mc:Fallback>
                <p:oleObj name="Image" r:id="rId3" imgW="8304762" imgH="469841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19363"/>
                        <a:ext cx="6443662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750" y="1557338"/>
            <a:ext cx="709295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latin typeface="Calibri" charset="0"/>
              </a:rPr>
              <a:t>A method of testing a system that does not exist</a:t>
            </a:r>
          </a:p>
          <a:p>
            <a:pPr lvl="1"/>
            <a:r>
              <a:rPr lang="en-US" sz="1600" smtClean="0">
                <a:latin typeface="Calibri" charset="0"/>
              </a:rPr>
              <a:t>the listening typewriter, IBM 1984</a:t>
            </a:r>
            <a:endParaRPr lang="en-US" sz="1600" dirty="0">
              <a:latin typeface="Calibri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5943600"/>
            <a:ext cx="2520950" cy="396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dirty="0"/>
              <a:t>What the user sees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81600" y="5943600"/>
            <a:ext cx="1501775" cy="396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000" dirty="0"/>
              <a:t>The wizard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9225" y="5265738"/>
            <a:ext cx="1223963" cy="863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Speech</a:t>
            </a:r>
            <a:br>
              <a:rPr lang="en-US" sz="1600"/>
            </a:br>
            <a:r>
              <a:rPr lang="en-US" sz="1600"/>
              <a:t>Computer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827088" y="2852738"/>
            <a:ext cx="1223962" cy="611187"/>
          </a:xfrm>
          <a:prstGeom prst="wedgeRoundRectCallout">
            <a:avLst>
              <a:gd name="adj1" fmla="val 7718"/>
              <a:gd name="adj2" fmla="val 82208"/>
              <a:gd name="adj3" fmla="val 16667"/>
            </a:avLst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/>
          <a:lstStyle/>
          <a:p>
            <a:pPr algn="ctr"/>
            <a:r>
              <a:rPr lang="en-US" sz="1400"/>
              <a:t>Dear Henry</a:t>
            </a: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6588125" y="2600325"/>
            <a:ext cx="1223963" cy="1409700"/>
            <a:chOff x="4059" y="1593"/>
            <a:chExt cx="771" cy="888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059" y="1593"/>
              <a:ext cx="771" cy="385"/>
            </a:xfrm>
            <a:prstGeom prst="cloudCallout">
              <a:avLst>
                <a:gd name="adj1" fmla="val -16019"/>
                <a:gd name="adj2" fmla="val 85324"/>
              </a:avLst>
            </a:prstGeom>
            <a:solidFill>
              <a:srgbClr val="FFFFFF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/>
            <a:lstStyle/>
            <a:p>
              <a:pPr algn="ctr"/>
              <a:r>
                <a:rPr lang="en-US" sz="1400"/>
                <a:t>Dear Henry</a:t>
              </a: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452" y="2310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60000 65536"/>
                <a:gd name="T5" fmla="*/ 0 60000 65536"/>
                <a:gd name="T6" fmla="*/ 0 w 24"/>
                <a:gd name="T7" fmla="*/ 0 h 72"/>
                <a:gd name="T8" fmla="*/ 24 w 24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72">
                  <a:moveTo>
                    <a:pt x="0" y="72"/>
                  </a:moveTo>
                  <a:cubicBezTo>
                    <a:pt x="4" y="41"/>
                    <a:pt x="2" y="22"/>
                    <a:pt x="24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88" y="2340"/>
              <a:ext cx="45" cy="72"/>
            </a:xfrm>
            <a:custGeom>
              <a:avLst/>
              <a:gdLst>
                <a:gd name="T0" fmla="*/ 0 w 45"/>
                <a:gd name="T1" fmla="*/ 72 h 72"/>
                <a:gd name="T2" fmla="*/ 42 w 45"/>
                <a:gd name="T3" fmla="*/ 0 h 72"/>
                <a:gd name="T4" fmla="*/ 0 60000 65536"/>
                <a:gd name="T5" fmla="*/ 0 60000 65536"/>
                <a:gd name="T6" fmla="*/ 0 w 45"/>
                <a:gd name="T7" fmla="*/ 0 h 72"/>
                <a:gd name="T8" fmla="*/ 45 w 45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72">
                  <a:moveTo>
                    <a:pt x="0" y="72"/>
                  </a:moveTo>
                  <a:cubicBezTo>
                    <a:pt x="45" y="57"/>
                    <a:pt x="17" y="25"/>
                    <a:pt x="4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377" y="2273"/>
              <a:ext cx="52" cy="91"/>
            </a:xfrm>
            <a:custGeom>
              <a:avLst/>
              <a:gdLst>
                <a:gd name="T0" fmla="*/ 0 w 52"/>
                <a:gd name="T1" fmla="*/ 91 h 91"/>
                <a:gd name="T2" fmla="*/ 52 w 52"/>
                <a:gd name="T3" fmla="*/ 0 h 91"/>
                <a:gd name="T4" fmla="*/ 0 60000 65536"/>
                <a:gd name="T5" fmla="*/ 0 60000 65536"/>
                <a:gd name="T6" fmla="*/ 0 w 52"/>
                <a:gd name="T7" fmla="*/ 0 h 91"/>
                <a:gd name="T8" fmla="*/ 52 w 52"/>
                <a:gd name="T9" fmla="*/ 91 h 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91">
                  <a:moveTo>
                    <a:pt x="0" y="91"/>
                  </a:moveTo>
                  <a:cubicBezTo>
                    <a:pt x="22" y="53"/>
                    <a:pt x="45" y="15"/>
                    <a:pt x="5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513" y="2409"/>
              <a:ext cx="45" cy="72"/>
            </a:xfrm>
            <a:custGeom>
              <a:avLst/>
              <a:gdLst>
                <a:gd name="T0" fmla="*/ 0 w 45"/>
                <a:gd name="T1" fmla="*/ 72 h 72"/>
                <a:gd name="T2" fmla="*/ 42 w 45"/>
                <a:gd name="T3" fmla="*/ 0 h 72"/>
                <a:gd name="T4" fmla="*/ 0 60000 65536"/>
                <a:gd name="T5" fmla="*/ 0 60000 65536"/>
                <a:gd name="T6" fmla="*/ 0 w 45"/>
                <a:gd name="T7" fmla="*/ 0 h 72"/>
                <a:gd name="T8" fmla="*/ 45 w 45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72">
                  <a:moveTo>
                    <a:pt x="0" y="72"/>
                  </a:moveTo>
                  <a:cubicBezTo>
                    <a:pt x="45" y="57"/>
                    <a:pt x="17" y="25"/>
                    <a:pt x="4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536" y="2296"/>
              <a:ext cx="45" cy="72"/>
            </a:xfrm>
            <a:custGeom>
              <a:avLst/>
              <a:gdLst>
                <a:gd name="T0" fmla="*/ 0 w 45"/>
                <a:gd name="T1" fmla="*/ 72 h 72"/>
                <a:gd name="T2" fmla="*/ 42 w 45"/>
                <a:gd name="T3" fmla="*/ 0 h 72"/>
                <a:gd name="T4" fmla="*/ 0 60000 65536"/>
                <a:gd name="T5" fmla="*/ 0 60000 65536"/>
                <a:gd name="T6" fmla="*/ 0 w 45"/>
                <a:gd name="T7" fmla="*/ 0 h 72"/>
                <a:gd name="T8" fmla="*/ 45 w 45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" h="72">
                  <a:moveTo>
                    <a:pt x="0" y="72"/>
                  </a:moveTo>
                  <a:cubicBezTo>
                    <a:pt x="45" y="57"/>
                    <a:pt x="17" y="25"/>
                    <a:pt x="42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513" y="2273"/>
              <a:ext cx="24" cy="72"/>
            </a:xfrm>
            <a:custGeom>
              <a:avLst/>
              <a:gdLst>
                <a:gd name="T0" fmla="*/ 0 w 24"/>
                <a:gd name="T1" fmla="*/ 72 h 72"/>
                <a:gd name="T2" fmla="*/ 24 w 24"/>
                <a:gd name="T3" fmla="*/ 0 h 72"/>
                <a:gd name="T4" fmla="*/ 0 60000 65536"/>
                <a:gd name="T5" fmla="*/ 0 60000 65536"/>
                <a:gd name="T6" fmla="*/ 0 w 24"/>
                <a:gd name="T7" fmla="*/ 0 h 72"/>
                <a:gd name="T8" fmla="*/ 24 w 24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72">
                  <a:moveTo>
                    <a:pt x="0" y="72"/>
                  </a:moveTo>
                  <a:cubicBezTo>
                    <a:pt x="4" y="41"/>
                    <a:pt x="2" y="22"/>
                    <a:pt x="24" y="0"/>
                  </a:cubicBezTo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65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Origin: Wizard-of-Oz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Wizard of Oz: book and movie</a:t>
            </a:r>
          </a:p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Oz: The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the point the wizard is discovered, the thoughts, feelings, and actions of Dorothy and the others were all genuine</a:t>
            </a:r>
          </a:p>
          <a:p>
            <a:r>
              <a:rPr lang="en-US" dirty="0"/>
              <a:t>They were genuinely experiencing what it would be like to talk to a powerful and terrible wizard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Oz: Anti-Gravity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en-US" dirty="0"/>
              <a:t>http://www.youtube.com/watch?v=DL9cAcQ-</a:t>
            </a:r>
            <a:r>
              <a:rPr lang="en-US" dirty="0" smtClean="0"/>
              <a:t>gKQd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Prototyping Functionality: Video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Video prototyping allows you to prototype functionality without needing to be physically present.</a:t>
            </a:r>
          </a:p>
          <a:p>
            <a:r>
              <a:rPr lang="en-US" dirty="0" smtClean="0"/>
              <a:t>Paper prototypes and wizard-of-</a:t>
            </a:r>
            <a:r>
              <a:rPr lang="en-US" dirty="0" err="1" smtClean="0"/>
              <a:t>oz</a:t>
            </a:r>
            <a:r>
              <a:rPr lang="en-US" dirty="0" smtClean="0"/>
              <a:t> require you to be around to simulate functionality.</a:t>
            </a:r>
          </a:p>
          <a:p>
            <a:r>
              <a:rPr lang="en-US" dirty="0" smtClean="0"/>
              <a:t>A video prototype frees you from that, but constrains you to a limited scenario.</a:t>
            </a:r>
          </a:p>
          <a:p>
            <a:r>
              <a:rPr lang="en-US" dirty="0" smtClean="0"/>
              <a:t>You can also simulate this through a stitched together set of images (slow-</a:t>
            </a:r>
            <a:r>
              <a:rPr lang="en-US" dirty="0" err="1" smtClean="0"/>
              <a:t>mation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9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 </a:t>
            </a:r>
            <a:r>
              <a:rPr lang="en-US" dirty="0" err="1" smtClean="0"/>
              <a:t>paper+video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Centric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design concept. Realized as a medium-fidelity prototype, and captured as a video prototype.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dirty="0" smtClean="0"/>
              <a:t>— </a:t>
            </a:r>
            <a:r>
              <a:rPr lang="en-US" dirty="0" smtClean="0"/>
              <a:t>describe the difference between horizontal and vertical prototypes</a:t>
            </a:r>
          </a:p>
          <a:p>
            <a:r>
              <a:rPr lang="en-US" dirty="0" smtClean="0"/>
              <a:t>—</a:t>
            </a:r>
            <a:r>
              <a:rPr lang="en-US" dirty="0"/>
              <a:t> </a:t>
            </a:r>
            <a:r>
              <a:rPr lang="en-US" dirty="0" smtClean="0"/>
              <a:t>contrast several methods for prototyping functionality (e.g. wizard-of-</a:t>
            </a:r>
            <a:r>
              <a:rPr lang="en-US" dirty="0" err="1" smtClean="0"/>
              <a:t>oz</a:t>
            </a:r>
            <a:r>
              <a:rPr lang="en-US" dirty="0" smtClean="0"/>
              <a:t>; video prototyping)</a:t>
            </a:r>
          </a:p>
          <a:p>
            <a:r>
              <a:rPr lang="en-US" dirty="0" smtClean="0"/>
              <a:t>— contrast three ways of integrating prototyping into an organization’s software engineering process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fidelity prototype, but very much a vertical one</a:t>
            </a:r>
          </a:p>
          <a:p>
            <a:r>
              <a:rPr lang="en-US" dirty="0" smtClean="0"/>
              <a:t>Fat-Thumb video example w/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 narrow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VideoDraw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 in an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Question</a:t>
            </a:r>
            <a:r>
              <a:rPr lang="en-US" dirty="0" smtClean="0"/>
              <a:t>: How do we integrate the philosophy of prototyping into an organization?</a:t>
            </a:r>
          </a:p>
          <a:p>
            <a:endParaRPr lang="en-US" dirty="0"/>
          </a:p>
          <a:p>
            <a:r>
              <a:rPr lang="en-US" dirty="0" smtClean="0"/>
              <a:t>Three methods for managing this integration: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Evolutionary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Modular (incremental)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Throw-away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Evolutionary Approach to Prototype Integration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91016"/>
              </p:ext>
            </p:extLst>
          </p:nvPr>
        </p:nvGraphicFramePr>
        <p:xfrm>
          <a:off x="4619394" y="1519825"/>
          <a:ext cx="3867611" cy="319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83982" y="4953000"/>
            <a:ext cx="3247628" cy="1768475"/>
            <a:chOff x="4983982" y="4953000"/>
            <a:chExt cx="3247628" cy="1768475"/>
          </a:xfrm>
        </p:grpSpPr>
        <p:sp>
          <p:nvSpPr>
            <p:cNvPr id="6" name="Down Arrow 5"/>
            <p:cNvSpPr/>
            <p:nvPr/>
          </p:nvSpPr>
          <p:spPr>
            <a:xfrm>
              <a:off x="5791200" y="4953000"/>
              <a:ext cx="1495196" cy="96450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83982" y="5995979"/>
              <a:ext cx="3247628" cy="7254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System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199"/>
            <a:ext cx="4162194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Iteratively change the prototype to incorporate changes</a:t>
            </a:r>
          </a:p>
          <a:p>
            <a:endParaRPr lang="en-US" dirty="0" smtClean="0"/>
          </a:p>
          <a:p>
            <a:r>
              <a:rPr lang="en-US" dirty="0" smtClean="0"/>
              <a:t>Eventually, the reworked prototype becomes the final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343400" y="3124200"/>
            <a:ext cx="2067604" cy="2067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2667000"/>
            <a:ext cx="2067604" cy="2067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443198" y="1404598"/>
            <a:ext cx="2067604" cy="2067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(Incremental) Approach to Prototype Integration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6349"/>
              </p:ext>
            </p:extLst>
          </p:nvPr>
        </p:nvGraphicFramePr>
        <p:xfrm>
          <a:off x="5648514" y="1491471"/>
          <a:ext cx="1699010" cy="163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83982" y="5995979"/>
            <a:ext cx="3247628" cy="725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System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199"/>
            <a:ext cx="4162194" cy="5121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Build the system as separate modules/components</a:t>
            </a:r>
          </a:p>
          <a:p>
            <a:endParaRPr lang="en-US" dirty="0" smtClean="0"/>
          </a:p>
          <a:p>
            <a:r>
              <a:rPr lang="en-US" dirty="0" smtClean="0"/>
              <a:t>Each module is designed, prototyped and build separately before </a:t>
            </a:r>
            <a:r>
              <a:rPr lang="en-US" smtClean="0"/>
              <a:t>being combined </a:t>
            </a:r>
            <a:r>
              <a:rPr lang="en-US" dirty="0" smtClean="0"/>
              <a:t>into a final system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826909"/>
              </p:ext>
            </p:extLst>
          </p:nvPr>
        </p:nvGraphicFramePr>
        <p:xfrm>
          <a:off x="7119090" y="2797476"/>
          <a:ext cx="1699010" cy="163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955594"/>
              </p:ext>
            </p:extLst>
          </p:nvPr>
        </p:nvGraphicFramePr>
        <p:xfrm>
          <a:off x="4539010" y="3193949"/>
          <a:ext cx="1699010" cy="163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8" name="Straight Arrow Connector 17"/>
          <p:cNvCxnSpPr>
            <a:stCxn id="12" idx="3"/>
            <a:endCxn id="7" idx="0"/>
          </p:cNvCxnSpPr>
          <p:nvPr/>
        </p:nvCxnSpPr>
        <p:spPr>
          <a:xfrm flipH="1">
            <a:off x="6607796" y="4431810"/>
            <a:ext cx="629198" cy="1564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4"/>
            <a:endCxn id="7" idx="0"/>
          </p:cNvCxnSpPr>
          <p:nvPr/>
        </p:nvCxnSpPr>
        <p:spPr>
          <a:xfrm>
            <a:off x="6477000" y="3472202"/>
            <a:ext cx="130796" cy="2523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5"/>
            <a:endCxn id="7" idx="0"/>
          </p:cNvCxnSpPr>
          <p:nvPr/>
        </p:nvCxnSpPr>
        <p:spPr>
          <a:xfrm>
            <a:off x="6108210" y="4889010"/>
            <a:ext cx="499586" cy="1106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4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80114" y="1107047"/>
            <a:ext cx="2186186" cy="218618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Throw-away Approach to Prototype Integration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28028"/>
              </p:ext>
            </p:extLst>
          </p:nvPr>
        </p:nvGraphicFramePr>
        <p:xfrm>
          <a:off x="4313925" y="1182267"/>
          <a:ext cx="1933806" cy="177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199"/>
            <a:ext cx="3856725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Prototype is used to get rapid feedback (i.e. to learn lessons)</a:t>
            </a:r>
          </a:p>
          <a:p>
            <a:endParaRPr lang="en-US" dirty="0"/>
          </a:p>
          <a:p>
            <a:r>
              <a:rPr lang="en-US" dirty="0" smtClean="0"/>
              <a:t>Prototype is built, tested, and deployed (or discarded)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79770" y="1803818"/>
            <a:ext cx="2186186" cy="218618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64770"/>
              </p:ext>
            </p:extLst>
          </p:nvPr>
        </p:nvGraphicFramePr>
        <p:xfrm>
          <a:off x="7013581" y="1879038"/>
          <a:ext cx="1933806" cy="177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val 12"/>
          <p:cNvSpPr/>
          <p:nvPr/>
        </p:nvSpPr>
        <p:spPr>
          <a:xfrm>
            <a:off x="4945964" y="3990004"/>
            <a:ext cx="2186186" cy="218618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199108"/>
              </p:ext>
            </p:extLst>
          </p:nvPr>
        </p:nvGraphicFramePr>
        <p:xfrm>
          <a:off x="5079775" y="4065224"/>
          <a:ext cx="1933806" cy="177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6" name="Curved Connector 15"/>
          <p:cNvCxnSpPr/>
          <p:nvPr/>
        </p:nvCxnSpPr>
        <p:spPr>
          <a:xfrm>
            <a:off x="6247731" y="1600199"/>
            <a:ext cx="765850" cy="553852"/>
          </a:xfrm>
          <a:prstGeom prst="curvedConnector3">
            <a:avLst>
              <a:gd name="adj1" fmla="val 50000"/>
            </a:avLst>
          </a:prstGeom>
          <a:ln w="76200" cmpd="sng"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7132150" y="4072948"/>
            <a:ext cx="858300" cy="540582"/>
          </a:xfrm>
          <a:prstGeom prst="curvedConnector3">
            <a:avLst>
              <a:gd name="adj1" fmla="val 50000"/>
            </a:avLst>
          </a:prstGeom>
          <a:ln w="76200" cmpd="sng"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18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Prototypes in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evolutionary</a:t>
            </a:r>
          </a:p>
          <a:p>
            <a:pPr lvl="1"/>
            <a:r>
              <a:rPr lang="en-US" dirty="0" smtClean="0"/>
              <a:t>» prototype is altered to incorporate design changes</a:t>
            </a:r>
          </a:p>
          <a:p>
            <a:pPr lvl="1"/>
            <a:r>
              <a:rPr lang="en-US" dirty="0" smtClean="0"/>
              <a:t>» eventually becomes the final product</a:t>
            </a:r>
          </a:p>
          <a:p>
            <a:r>
              <a:rPr lang="en-US" dirty="0" smtClean="0"/>
              <a:t>2. modular (incremental)</a:t>
            </a:r>
          </a:p>
          <a:p>
            <a:pPr lvl="1"/>
            <a:r>
              <a:rPr lang="en-US" dirty="0" smtClean="0"/>
              <a:t>» product is built as separate components (modules)</a:t>
            </a:r>
          </a:p>
          <a:p>
            <a:pPr lvl="1"/>
            <a:r>
              <a:rPr lang="en-US" dirty="0" smtClean="0"/>
              <a:t>» each component is prototyped and tested, then added to final system</a:t>
            </a:r>
          </a:p>
          <a:p>
            <a:r>
              <a:rPr lang="en-US" dirty="0" smtClean="0"/>
              <a:t>3. throwaway</a:t>
            </a:r>
          </a:p>
          <a:p>
            <a:pPr lvl="1"/>
            <a:r>
              <a:rPr lang="en-US" dirty="0" smtClean="0"/>
              <a:t>» prototype serves to reveal user reach, then discarded</a:t>
            </a:r>
          </a:p>
          <a:p>
            <a:pPr lvl="1"/>
            <a:r>
              <a:rPr lang="en-US" dirty="0" smtClean="0"/>
              <a:t>» creating prototype should be rapid, otherwise can be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now know how to :</a:t>
            </a:r>
          </a:p>
          <a:p>
            <a:r>
              <a:rPr lang="en-US" dirty="0" smtClean="0"/>
              <a:t>— </a:t>
            </a:r>
            <a:r>
              <a:rPr lang="en-US" dirty="0" smtClean="0"/>
              <a:t>describe the difference between horizontal and vertical prototypes</a:t>
            </a:r>
          </a:p>
          <a:p>
            <a:r>
              <a:rPr lang="en-US" dirty="0" smtClean="0"/>
              <a:t>—</a:t>
            </a:r>
            <a:r>
              <a:rPr lang="en-US" dirty="0"/>
              <a:t> </a:t>
            </a:r>
            <a:r>
              <a:rPr lang="en-US" dirty="0" smtClean="0"/>
              <a:t>contrast several methods for prototyping functionality (e.g. wizard-of-</a:t>
            </a:r>
            <a:r>
              <a:rPr lang="en-US" dirty="0" err="1" smtClean="0"/>
              <a:t>oz</a:t>
            </a:r>
            <a:r>
              <a:rPr lang="en-US" dirty="0" smtClean="0"/>
              <a:t>; video prototyping)</a:t>
            </a:r>
          </a:p>
          <a:p>
            <a:r>
              <a:rPr lang="en-US" dirty="0" smtClean="0"/>
              <a:t>— contrast three ways of integrating prototyping into an organization’s software engineering process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7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Prototype “Types”: Two Dimension Classification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2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--- </a:t>
            </a:r>
            <a:r>
              <a:rPr lang="en-US" dirty="0" smtClean="0"/>
              <a:t> </a:t>
            </a:r>
            <a:r>
              <a:rPr lang="en-US" dirty="0" smtClean="0"/>
              <a:t>Low Fidelity</a:t>
            </a:r>
          </a:p>
          <a:p>
            <a:pPr lvl="1"/>
            <a:r>
              <a:rPr lang="en-US" dirty="0" smtClean="0"/>
              <a:t>» Choice of medium is close to or far from that of the final design</a:t>
            </a:r>
          </a:p>
          <a:p>
            <a:pPr lvl="1"/>
            <a:r>
              <a:rPr lang="en-US" dirty="0" smtClean="0"/>
              <a:t>» e.g. high = software; low = paper prototype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Horizontal vs. Vertical </a:t>
            </a:r>
            <a:r>
              <a:rPr lang="en-US" sz="2600" dirty="0" smtClean="0"/>
              <a:t>(generally for software prototypes)</a:t>
            </a:r>
          </a:p>
          <a:p>
            <a:pPr lvl="1"/>
            <a:r>
              <a:rPr lang="en-US" dirty="0" smtClean="0"/>
              <a:t>» Range of capabilities in the prototype</a:t>
            </a:r>
          </a:p>
          <a:p>
            <a:pPr lvl="1"/>
            <a:r>
              <a:rPr lang="en-US" dirty="0" smtClean="0"/>
              <a:t>» </a:t>
            </a:r>
            <a:r>
              <a:rPr lang="en-US" b="1" dirty="0" smtClean="0"/>
              <a:t>horizontal</a:t>
            </a:r>
            <a:r>
              <a:rPr lang="en-US" dirty="0" smtClean="0"/>
              <a:t> = wide range of features without full “implementation” of any</a:t>
            </a:r>
          </a:p>
          <a:p>
            <a:pPr lvl="1"/>
            <a:r>
              <a:rPr lang="en-US" dirty="0" smtClean="0"/>
              <a:t>» </a:t>
            </a:r>
            <a:r>
              <a:rPr lang="en-US" b="1" dirty="0" smtClean="0"/>
              <a:t>vertical</a:t>
            </a:r>
            <a:r>
              <a:rPr lang="en-US" dirty="0" smtClean="0"/>
              <a:t> = select features are “implemented” all the way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vs. Horizontal Prototypes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57200" y="1936617"/>
            <a:ext cx="7315200" cy="3830638"/>
            <a:chOff x="657" y="3203"/>
            <a:chExt cx="3176" cy="1117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1542" y="3203"/>
              <a:ext cx="2290" cy="1117"/>
            </a:xfrm>
            <a:prstGeom prst="rect">
              <a:avLst/>
            </a:prstGeom>
            <a:solidFill>
              <a:srgbClr val="FFFF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657" y="4065"/>
              <a:ext cx="74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Vertical </a:t>
              </a:r>
              <a:r>
                <a:rPr lang="en-US" dirty="0" smtClean="0">
                  <a:solidFill>
                    <a:schemeClr val="bg1"/>
                  </a:solidFill>
                </a:rPr>
                <a:t>prototype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404" y="3634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Scenario</a:t>
              </a:r>
              <a:endParaRPr lang="en-US" dirty="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542" y="3203"/>
              <a:ext cx="2291" cy="340"/>
            </a:xfrm>
            <a:prstGeom prst="rect">
              <a:avLst/>
            </a:prstGeom>
            <a:solidFill>
              <a:srgbClr val="FF3300">
                <a:alpha val="70195"/>
              </a:srgbClr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472" y="3271"/>
              <a:ext cx="854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Horizontal </a:t>
              </a:r>
              <a:r>
                <a:rPr lang="en-US" dirty="0" smtClean="0">
                  <a:solidFill>
                    <a:srgbClr val="000000"/>
                  </a:solidFill>
                </a:rPr>
                <a:t>prototype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1882" y="3203"/>
              <a:ext cx="318" cy="1117"/>
            </a:xfrm>
            <a:prstGeom prst="rect">
              <a:avLst/>
            </a:prstGeom>
            <a:solidFill>
              <a:srgbClr val="3399FF">
                <a:alpha val="49019"/>
              </a:srgbClr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882" y="3203"/>
              <a:ext cx="318" cy="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H="1" flipV="1">
              <a:off x="2086" y="3453"/>
              <a:ext cx="272" cy="2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3243" y="3974"/>
              <a:ext cx="55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000000"/>
                  </a:solidFill>
                </a:rPr>
                <a:t>Full 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interface</a:t>
              </a:r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V="1">
              <a:off x="1431" y="3861"/>
              <a:ext cx="655" cy="2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495598" y="1608667"/>
            <a:ext cx="5276802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60266" y="1936617"/>
            <a:ext cx="0" cy="3830638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98281" y="1251506"/>
            <a:ext cx="189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7596708" y="355480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Functionality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2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through Storyboards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</a:t>
            </a:r>
            <a:r>
              <a:rPr lang="en-US" sz="2400" dirty="0" smtClean="0"/>
              <a:t>comic </a:t>
            </a:r>
            <a:r>
              <a:rPr lang="en-US" sz="2400" dirty="0"/>
              <a:t>book” approach, a series of </a:t>
            </a:r>
            <a:r>
              <a:rPr lang="en-US" sz="2400" dirty="0" err="1"/>
              <a:t>keyframes</a:t>
            </a:r>
            <a:r>
              <a:rPr lang="en-US" sz="2400" dirty="0"/>
              <a:t> as </a:t>
            </a:r>
            <a:r>
              <a:rPr lang="en-US" sz="2400" dirty="0" smtClean="0"/>
              <a:t>sketches—illustrates a sequence</a:t>
            </a:r>
            <a:endParaRPr lang="en-US" sz="2400" dirty="0"/>
          </a:p>
          <a:p>
            <a:pPr lvl="1"/>
            <a:r>
              <a:rPr lang="en-US" sz="2000" dirty="0"/>
              <a:t>originally from film; used to get the idea of a scene</a:t>
            </a:r>
          </a:p>
          <a:p>
            <a:pPr lvl="1"/>
            <a:r>
              <a:rPr lang="en-US" sz="2000" dirty="0"/>
              <a:t>snapshots of the interface at particular key points in the interaction</a:t>
            </a:r>
          </a:p>
          <a:p>
            <a:r>
              <a:rPr lang="en-US" sz="2400" dirty="0"/>
              <a:t>users can evaluate quickly the direction the interface is heading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5" descr="90robin%20storybo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1486" r="10339" b="38489"/>
          <a:stretch>
            <a:fillRect/>
          </a:stretch>
        </p:blipFill>
        <p:spPr bwMode="auto">
          <a:xfrm>
            <a:off x="904714" y="3691265"/>
            <a:ext cx="70929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5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0"/>
            <a:ext cx="624684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7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9" y="0"/>
            <a:ext cx="7620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8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with PICTIVE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PICTIVE: Plastic Interface for Collaborative Technology Initiatives through Video Exploration</a:t>
            </a:r>
          </a:p>
          <a:p>
            <a:endParaRPr lang="en-US" sz="2600" dirty="0" smtClean="0"/>
          </a:p>
          <a:p>
            <a:r>
              <a:rPr lang="en-US" sz="2600" dirty="0">
                <a:latin typeface="Verdana" charset="0"/>
                <a:cs typeface="Arial" charset="0"/>
              </a:rPr>
              <a:t>Designing </a:t>
            </a:r>
            <a:r>
              <a:rPr lang="en-US" sz="2600" u="sng" dirty="0">
                <a:latin typeface="Verdana" charset="0"/>
                <a:cs typeface="Arial" charset="0"/>
              </a:rPr>
              <a:t>with </a:t>
            </a:r>
            <a:r>
              <a:rPr lang="en-US" sz="2600" u="sng" dirty="0" smtClean="0">
                <a:latin typeface="Verdana" charset="0"/>
                <a:cs typeface="Arial" charset="0"/>
              </a:rPr>
              <a:t>customers</a:t>
            </a:r>
            <a:r>
              <a:rPr lang="en-US" sz="2600" dirty="0" smtClean="0">
                <a:latin typeface="Verdana" charset="0"/>
                <a:cs typeface="Arial" charset="0"/>
              </a:rPr>
              <a:t> using office </a:t>
            </a:r>
            <a:r>
              <a:rPr lang="en-US" sz="2600" dirty="0">
                <a:latin typeface="Verdana" charset="0"/>
                <a:cs typeface="Arial" charset="0"/>
              </a:rPr>
              <a:t>supplies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multiple </a:t>
            </a:r>
            <a:r>
              <a:rPr lang="en-US" sz="2300" dirty="0">
                <a:latin typeface="Verdana" charset="0"/>
                <a:cs typeface="Arial" charset="0"/>
              </a:rPr>
              <a:t>layers of sticky notes and plastic overlays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different </a:t>
            </a:r>
            <a:r>
              <a:rPr lang="en-US" sz="2300" dirty="0">
                <a:latin typeface="Verdana" charset="0"/>
                <a:cs typeface="Arial" charset="0"/>
              </a:rPr>
              <a:t>sized </a:t>
            </a:r>
            <a:r>
              <a:rPr lang="en-US" sz="2300" dirty="0" err="1">
                <a:latin typeface="Verdana" charset="0"/>
                <a:cs typeface="Arial" charset="0"/>
              </a:rPr>
              <a:t>stickies</a:t>
            </a:r>
            <a:r>
              <a:rPr lang="en-US" sz="2300" dirty="0">
                <a:latin typeface="Verdana" charset="0"/>
                <a:cs typeface="Arial" charset="0"/>
              </a:rPr>
              <a:t> represent icons, menus, windows etc.</a:t>
            </a:r>
          </a:p>
          <a:p>
            <a:pPr lvl="2"/>
            <a:endParaRPr lang="en-US" sz="2100" dirty="0">
              <a:latin typeface="Verdana" charset="0"/>
              <a:cs typeface="Arial" charset="0"/>
            </a:endParaRPr>
          </a:p>
          <a:p>
            <a:r>
              <a:rPr lang="en-US" sz="2600" dirty="0" smtClean="0">
                <a:latin typeface="Verdana" charset="0"/>
                <a:cs typeface="Arial" charset="0"/>
              </a:rPr>
              <a:t>Interaction </a:t>
            </a:r>
            <a:r>
              <a:rPr lang="en-US" sz="2600" dirty="0">
                <a:latin typeface="Verdana" charset="0"/>
                <a:cs typeface="Arial" charset="0"/>
              </a:rPr>
              <a:t>demonstrated by manipulating notes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new </a:t>
            </a:r>
            <a:r>
              <a:rPr lang="en-US" sz="2300" dirty="0">
                <a:latin typeface="Verdana" charset="0"/>
                <a:cs typeface="Arial" charset="0"/>
              </a:rPr>
              <a:t>interfaces built on the fly</a:t>
            </a:r>
          </a:p>
          <a:p>
            <a:pPr lvl="1"/>
            <a:endParaRPr lang="en-US" sz="2300" dirty="0">
              <a:latin typeface="Verdana" charset="0"/>
              <a:cs typeface="Arial" charset="0"/>
            </a:endParaRPr>
          </a:p>
          <a:p>
            <a:r>
              <a:rPr lang="en-US" sz="2600" dirty="0" smtClean="0">
                <a:latin typeface="Verdana" charset="0"/>
                <a:cs typeface="Arial" charset="0"/>
              </a:rPr>
              <a:t>Session </a:t>
            </a:r>
            <a:r>
              <a:rPr lang="en-US" sz="2600" dirty="0">
                <a:latin typeface="Verdana" charset="0"/>
                <a:cs typeface="Arial" charset="0"/>
              </a:rPr>
              <a:t>videotaped for later analysis</a:t>
            </a:r>
          </a:p>
          <a:p>
            <a:pPr lvl="1"/>
            <a:r>
              <a:rPr lang="en-US" sz="2300" dirty="0" smtClean="0">
                <a:latin typeface="Verdana" charset="0"/>
                <a:cs typeface="Arial" charset="0"/>
              </a:rPr>
              <a:t>» usually </a:t>
            </a:r>
            <a:r>
              <a:rPr lang="en-US" sz="2300" dirty="0">
                <a:latin typeface="Verdana" charset="0"/>
                <a:cs typeface="Arial" charset="0"/>
              </a:rPr>
              <a:t>end up with mess of paper and plastic!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PICTIVE, designing with office supplies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524000"/>
            <a:ext cx="8208963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Verdana" charset="0"/>
                <a:cs typeface="Arial" charset="0"/>
              </a:rPr>
              <a:t>Can pre-make paper interface components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77913" y="2708275"/>
            <a:ext cx="1219200" cy="304800"/>
          </a:xfrm>
          <a:prstGeom prst="bevel">
            <a:avLst>
              <a:gd name="adj" fmla="val 5231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3062" y="2457229"/>
            <a:ext cx="77487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buttons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843213" y="2708275"/>
            <a:ext cx="1295400" cy="1428750"/>
            <a:chOff x="1440" y="1963"/>
            <a:chExt cx="816" cy="90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8" y="1963"/>
              <a:ext cx="801" cy="9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443" y="2144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445" y="2310"/>
              <a:ext cx="8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40" y="2487"/>
              <a:ext cx="8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449" y="2667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451" y="2861"/>
              <a:ext cx="8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39218" y="2461991"/>
            <a:ext cx="63505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menu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12348" y="2489207"/>
            <a:ext cx="53520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alert </a:t>
            </a:r>
            <a:br>
              <a:rPr lang="en-US" sz="1400">
                <a:solidFill>
                  <a:srgbClr val="FFFFFF"/>
                </a:solidFill>
                <a:latin typeface="Arial" charset="0"/>
              </a:rPr>
            </a:br>
            <a:r>
              <a:rPr lang="en-US" sz="1400">
                <a:solidFill>
                  <a:srgbClr val="FFFFFF"/>
                </a:solidFill>
                <a:latin typeface="Arial" charset="0"/>
              </a:rPr>
              <a:t>box</a:t>
            </a: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24288"/>
            <a:ext cx="1600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36366" y="3590704"/>
            <a:ext cx="1064169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charset="0"/>
              </a:rPr>
              <a:t>combo box</a:t>
            </a: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446338"/>
            <a:ext cx="2324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7623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375233" y="3860579"/>
            <a:ext cx="52529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tabs</a:t>
            </a: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43488"/>
            <a:ext cx="18288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843547" y="4825779"/>
            <a:ext cx="72482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entries</a:t>
            </a: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9163"/>
            <a:ext cx="1343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038928" y="4511454"/>
            <a:ext cx="74472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rial" charset="0"/>
              </a:rPr>
              <a:t>list box</a:t>
            </a:r>
          </a:p>
        </p:txBody>
      </p:sp>
    </p:spTree>
    <p:extLst>
      <p:ext uri="{BB962C8B-B14F-4D97-AF65-F5344CB8AC3E}">
        <p14:creationId xmlns:p14="http://schemas.microsoft.com/office/powerpoint/2010/main" val="407982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20400</TotalTime>
  <Words>1342</Words>
  <Application>Microsoft Macintosh PowerPoint</Application>
  <PresentationFormat>On-screen Show (4:3)</PresentationFormat>
  <Paragraphs>212</Paragraphs>
  <Slides>27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1-introduction</vt:lpstr>
      <vt:lpstr>Image</vt:lpstr>
      <vt:lpstr>Prototyping 2</vt:lpstr>
      <vt:lpstr>Learning Objectives</vt:lpstr>
      <vt:lpstr>Prototype “Types”: Two Dimension Classification Scheme</vt:lpstr>
      <vt:lpstr>Vertical vs. Horizontal Prototypes</vt:lpstr>
      <vt:lpstr>Prototyping through Storyboards</vt:lpstr>
      <vt:lpstr>PowerPoint Presentation</vt:lpstr>
      <vt:lpstr>PowerPoint Presentation</vt:lpstr>
      <vt:lpstr>Prototyping with PICTIVE</vt:lpstr>
      <vt:lpstr>PICTIVE, designing with office supplies</vt:lpstr>
      <vt:lpstr>Prototyping with PowerPoint</vt:lpstr>
      <vt:lpstr>Prototyping Functionality: Wizard-of-Oz</vt:lpstr>
      <vt:lpstr>Wizard of Oz</vt:lpstr>
      <vt:lpstr>Wizard of Oz</vt:lpstr>
      <vt:lpstr>Name Origin: Wizard-of-Oz</vt:lpstr>
      <vt:lpstr>Wizard of Oz: The Point</vt:lpstr>
      <vt:lpstr>Wizard of Oz: Anti-Gravity Bar</vt:lpstr>
      <vt:lpstr>Prototyping Functionality: Video Prototyping</vt:lpstr>
      <vt:lpstr>iPhone paper+video prototype</vt:lpstr>
      <vt:lpstr>Body Centric Interaction</vt:lpstr>
      <vt:lpstr>Fat-Thumb</vt:lpstr>
      <vt:lpstr>More specific narrow scenarios</vt:lpstr>
      <vt:lpstr>Prototypes in an Organization</vt:lpstr>
      <vt:lpstr>Evolutionary Approach to Prototype Integration</vt:lpstr>
      <vt:lpstr>Modular (Incremental) Approach to Prototype Integration</vt:lpstr>
      <vt:lpstr>Throw-away Approach to Prototype Integration</vt:lpstr>
      <vt:lpstr>Integrating Prototypes in Organizations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101</cp:revision>
  <dcterms:created xsi:type="dcterms:W3CDTF">2012-08-20T05:23:43Z</dcterms:created>
  <dcterms:modified xsi:type="dcterms:W3CDTF">2014-09-28T21:04:40Z</dcterms:modified>
</cp:coreProperties>
</file>