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6" r:id="rId4"/>
    <p:sldId id="263" r:id="rId5"/>
    <p:sldId id="262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1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F1B47-E606-F048-94FE-A35E34EEBE22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16596-87CE-3245-A895-BC5A39C4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7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Xkcd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it 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</a:t>
            </a:r>
            <a:r>
              <a:rPr lang="en-US" dirty="0" smtClean="0"/>
              <a:t>szr0ezLyQHY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Prototyping and user feedback in a tight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vimeo.com</a:t>
            </a:r>
            <a:r>
              <a:rPr lang="pt-BR" dirty="0" smtClean="0"/>
              <a:t>/48600709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http://e102.co.uk/?</a:t>
            </a:r>
            <a:r>
              <a:rPr lang="it-IT" dirty="0" err="1" smtClean="0"/>
              <a:t>p</a:t>
            </a:r>
            <a:r>
              <a:rPr lang="it-IT" dirty="0" smtClean="0"/>
              <a:t>=3</a:t>
            </a:r>
          </a:p>
          <a:p>
            <a:endParaRPr lang="it-IT" dirty="0" smtClean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paper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prototype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made </a:t>
            </a:r>
            <a:r>
              <a:rPr lang="it-IT" baseline="0" dirty="0" err="1" smtClean="0"/>
              <a:t>into</a:t>
            </a:r>
            <a:r>
              <a:rPr lang="it-IT" baseline="0" dirty="0" smtClean="0"/>
              <a:t> a video </a:t>
            </a:r>
            <a:r>
              <a:rPr lang="it-IT" baseline="0" dirty="0" err="1" smtClean="0"/>
              <a:t>prototype</a:t>
            </a:r>
            <a:r>
              <a:rPr lang="it-IT" baseline="0" dirty="0" smtClean="0"/>
              <a:t>.</a:t>
            </a:r>
          </a:p>
          <a:p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in tutorial, the </a:t>
            </a:r>
            <a:r>
              <a:rPr lang="it-IT" baseline="0" dirty="0" err="1" smtClean="0"/>
              <a:t>problem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paper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prototypes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someone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there</a:t>
            </a:r>
            <a:r>
              <a:rPr lang="it-IT" baseline="0" dirty="0" smtClean="0"/>
              <a:t> to “</a:t>
            </a:r>
            <a:r>
              <a:rPr lang="it-IT" baseline="0" dirty="0" err="1" smtClean="0"/>
              <a:t>run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”</a:t>
            </a:r>
          </a:p>
          <a:p>
            <a:r>
              <a:rPr lang="it-IT" baseline="0" dirty="0" smtClean="0"/>
              <a:t>A video </a:t>
            </a:r>
            <a:r>
              <a:rPr lang="it-IT" baseline="0" dirty="0" err="1" smtClean="0"/>
              <a:t>prototype</a:t>
            </a:r>
            <a:r>
              <a:rPr lang="it-IT" baseline="0" dirty="0" smtClean="0"/>
              <a:t>, once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make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, can </a:t>
            </a:r>
            <a:r>
              <a:rPr lang="it-IT" baseline="0" dirty="0" err="1" smtClean="0"/>
              <a:t>sort</a:t>
            </a:r>
            <a:r>
              <a:rPr lang="it-IT" baseline="0" dirty="0" smtClean="0"/>
              <a:t> of “</a:t>
            </a:r>
            <a:r>
              <a:rPr lang="it-IT" baseline="0" dirty="0" err="1" smtClean="0"/>
              <a:t>run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itself</a:t>
            </a:r>
            <a:r>
              <a:rPr lang="it-IT" baseline="0" dirty="0" smtClean="0"/>
              <a:t>.” </a:t>
            </a:r>
            <a:r>
              <a:rPr lang="it-IT" baseline="0" dirty="0" err="1" smtClean="0"/>
              <a:t>Obviously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there’s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user</a:t>
            </a:r>
            <a:r>
              <a:rPr lang="it-IT" baseline="0" dirty="0" smtClean="0"/>
              <a:t> flow,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get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functionality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that’s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it</a:t>
            </a:r>
            <a:endParaRPr lang="it-IT" baseline="0" dirty="0" smtClean="0"/>
          </a:p>
          <a:p>
            <a:r>
              <a:rPr lang="en-US" baseline="0" dirty="0" smtClean="0"/>
              <a:t>A video prototype takes some time to develop, but it is actually often quite effective</a:t>
            </a:r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6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obviously</a:t>
            </a:r>
            <a:r>
              <a:rPr lang="en-US" baseline="0" dirty="0" smtClean="0"/>
              <a:t> a very very slick prototype, and it works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did you see in there?</a:t>
            </a:r>
          </a:p>
          <a:p>
            <a:r>
              <a:rPr lang="en-US" baseline="0" dirty="0" smtClean="0"/>
              <a:t>What does the video show?</a:t>
            </a:r>
          </a:p>
          <a:p>
            <a:r>
              <a:rPr lang="en-US" baseline="0" dirty="0" smtClean="0"/>
              <a:t>What are the key ideas that are there?</a:t>
            </a:r>
          </a:p>
          <a:p>
            <a:r>
              <a:rPr lang="en-US" baseline="0" dirty="0" smtClean="0"/>
              <a:t>Going beyond exactly the application they showed, what are they trying to tell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8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www.reddit.com</a:t>
            </a:r>
            <a:r>
              <a:rPr lang="en-US" dirty="0" smtClean="0"/>
              <a:t>/r/funny/comments/10zcr2/</a:t>
            </a:r>
            <a:r>
              <a:rPr lang="en-US" dirty="0" err="1" smtClean="0"/>
              <a:t>i_just_got_trolled_by_the_iron_man_avengers_usb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Xkcd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8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5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9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3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1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1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A9D8-A669-4C45-979A-AFFD308B5037}" type="datetimeFigureOut">
              <a:rPr lang="en-US" smtClean="0"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BE13-5CA1-8E48-8427-614C24C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781610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0565" y="6396662"/>
            <a:ext cx="207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xkcd.com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3482" y="211015"/>
            <a:ext cx="262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Cool video prototype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1766" y="781757"/>
            <a:ext cx="12135850" cy="51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Coverage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BFBFBF"/>
                </a:solidFill>
              </a:rPr>
              <a:t>everything up to the end of </a:t>
            </a:r>
            <a:r>
              <a:rPr lang="en-US" dirty="0" smtClean="0">
                <a:solidFill>
                  <a:srgbClr val="BFBFBF"/>
                </a:solidFill>
              </a:rPr>
              <a:t>Prototyping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b="1" dirty="0" smtClean="0"/>
              <a:t>Focus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 am mainly interested that you understand the concepts, and can apply them in a logical way.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You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should be able to </a:t>
            </a: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explain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the main concepts and/or rationalize them.</a:t>
            </a:r>
          </a:p>
          <a:p>
            <a:r>
              <a:rPr lang="en-US" b="1" dirty="0" smtClean="0"/>
              <a:t>How to study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BFBFBF"/>
                </a:solidFill>
              </a:rPr>
              <a:t>review notes from lecture, the reading that I assigned you, as well as your assignments.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Exam</a:t>
            </a:r>
            <a:r>
              <a:rPr lang="en-US" dirty="0" smtClean="0">
                <a:solidFill>
                  <a:srgbClr val="BFBFBF"/>
                </a:solidFill>
              </a:rPr>
              <a:t>: Closed book. Arrive early. Be concise. Mostly: short-answer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481 – 11 Exercises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0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(lo-fi vs. hi-fi)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819323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158"/>
                <a:gridCol w="2919657"/>
                <a:gridCol w="37087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Lo-</a:t>
                      </a:r>
                      <a:r>
                        <a:rPr lang="en-US" baseline="0" dirty="0" smtClean="0"/>
                        <a:t>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Hi-Fi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Nordstrom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see?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Prototype of a prototyping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Illuminating light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page video prototype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2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“Tangible Prototypes”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URP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7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142" y="6146286"/>
            <a:ext cx="16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eddit.com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362</Words>
  <Application>Microsoft Macintosh PowerPoint</Application>
  <PresentationFormat>On-screen Show (4:3)</PresentationFormat>
  <Paragraphs>58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Midterm – </vt:lpstr>
      <vt:lpstr>481 – 11 Exercises</vt:lpstr>
      <vt:lpstr>Pros and Cons (lo-fi vs. hi-fi)</vt:lpstr>
      <vt:lpstr>Nordstrom video</vt:lpstr>
      <vt:lpstr>Prototype of a prototyping environment</vt:lpstr>
      <vt:lpstr>Video prototype</vt:lpstr>
      <vt:lpstr>“Tangible Prototypes”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Tang</dc:creator>
  <cp:lastModifiedBy>Tony Tang</cp:lastModifiedBy>
  <cp:revision>4</cp:revision>
  <dcterms:created xsi:type="dcterms:W3CDTF">2014-09-28T19:29:34Z</dcterms:created>
  <dcterms:modified xsi:type="dcterms:W3CDTF">2014-09-28T21:04:50Z</dcterms:modified>
</cp:coreProperties>
</file>