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64" r:id="rId2"/>
    <p:sldId id="265" r:id="rId3"/>
    <p:sldId id="256" r:id="rId4"/>
    <p:sldId id="263" r:id="rId5"/>
    <p:sldId id="257" r:id="rId6"/>
    <p:sldId id="258" r:id="rId7"/>
    <p:sldId id="259" r:id="rId8"/>
    <p:sldId id="260" r:id="rId9"/>
    <p:sldId id="261" r:id="rId10"/>
    <p:sldId id="262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10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1B2AFA-FA28-264F-8742-EC3383F99369}" type="datetimeFigureOut">
              <a:rPr lang="en-US" smtClean="0"/>
              <a:t>29-09-14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383D16-7D1D-9545-A786-D1035E42E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585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Relationship Id="rId3" Type="http://schemas.openxmlformats.org/officeDocument/2006/relationships/hyperlink" Target="http://www.coroflot.com/cbastain/sketching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http://www.coroflot.com/cbastain/sketching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184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8AC5-D743-3442-884E-7EBA0B3084DE}" type="datetimeFigureOut">
              <a:rPr lang="en-US" smtClean="0"/>
              <a:t>29-09-14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5E76-2D95-6A4C-9963-4AC121698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421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8AC5-D743-3442-884E-7EBA0B3084DE}" type="datetimeFigureOut">
              <a:rPr lang="en-US" smtClean="0"/>
              <a:t>29-09-14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5E76-2D95-6A4C-9963-4AC121698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69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8AC5-D743-3442-884E-7EBA0B3084DE}" type="datetimeFigureOut">
              <a:rPr lang="en-US" smtClean="0"/>
              <a:t>29-09-14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5E76-2D95-6A4C-9963-4AC121698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619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8AC5-D743-3442-884E-7EBA0B3084DE}" type="datetimeFigureOut">
              <a:rPr lang="en-US" smtClean="0"/>
              <a:t>29-09-14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5E76-2D95-6A4C-9963-4AC121698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443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8AC5-D743-3442-884E-7EBA0B3084DE}" type="datetimeFigureOut">
              <a:rPr lang="en-US" smtClean="0"/>
              <a:t>29-09-14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5E76-2D95-6A4C-9963-4AC121698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12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8AC5-D743-3442-884E-7EBA0B3084DE}" type="datetimeFigureOut">
              <a:rPr lang="en-US" smtClean="0"/>
              <a:t>29-09-14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5E76-2D95-6A4C-9963-4AC121698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60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8AC5-D743-3442-884E-7EBA0B3084DE}" type="datetimeFigureOut">
              <a:rPr lang="en-US" smtClean="0"/>
              <a:t>29-09-14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5E76-2D95-6A4C-9963-4AC121698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410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8AC5-D743-3442-884E-7EBA0B3084DE}" type="datetimeFigureOut">
              <a:rPr lang="en-US" smtClean="0"/>
              <a:t>29-09-14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5E76-2D95-6A4C-9963-4AC121698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242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8AC5-D743-3442-884E-7EBA0B3084DE}" type="datetimeFigureOut">
              <a:rPr lang="en-US" smtClean="0"/>
              <a:t>29-09-14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5E76-2D95-6A4C-9963-4AC121698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425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8AC5-D743-3442-884E-7EBA0B3084DE}" type="datetimeFigureOut">
              <a:rPr lang="en-US" smtClean="0"/>
              <a:t>29-09-14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5E76-2D95-6A4C-9963-4AC121698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924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8AC5-D743-3442-884E-7EBA0B3084DE}" type="datetimeFigureOut">
              <a:rPr lang="en-US" smtClean="0"/>
              <a:t>29-09-14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5E76-2D95-6A4C-9963-4AC121698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920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68AC5-D743-3442-884E-7EBA0B3084DE}" type="datetimeFigureOut">
              <a:rPr lang="en-US" smtClean="0"/>
              <a:t>29-09-14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55E76-2D95-6A4C-9963-4AC121698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92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922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Is this a sketch?  Why or why not?</a:t>
            </a:r>
            <a:endParaRPr lang="en-US" dirty="0">
              <a:ea typeface="+mj-ea"/>
            </a:endParaRP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0"/>
              <a:buChar char="§"/>
            </a:pPr>
            <a:endParaRPr lang="en-US">
              <a:latin typeface="Calibri" charset="0"/>
            </a:endParaRPr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0" t="23334" r="11250" b="11667"/>
          <a:stretch>
            <a:fillRect/>
          </a:stretch>
        </p:blipFill>
        <p:spPr bwMode="auto">
          <a:xfrm>
            <a:off x="1219200" y="1600200"/>
            <a:ext cx="6681788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6326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Quickly… Sketch 5 variations of…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chair</a:t>
            </a:r>
          </a:p>
          <a:p>
            <a:r>
              <a:rPr lang="en-US" dirty="0" smtClean="0"/>
              <a:t>A mouse</a:t>
            </a:r>
          </a:p>
          <a:p>
            <a:r>
              <a:rPr lang="en-US" dirty="0" smtClean="0"/>
              <a:t>A GUI interface for adding items from one bucket to another bucket</a:t>
            </a:r>
          </a:p>
          <a:p>
            <a:endParaRPr lang="en-US" dirty="0" smtClean="0"/>
          </a:p>
          <a:p>
            <a:r>
              <a:rPr lang="en-US" smtClean="0"/>
              <a:t>Pair &amp; share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032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887" y="0"/>
            <a:ext cx="3857625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0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250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481 – Lecture 10 - Sketching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Exercises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35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should we sketch?</a:t>
            </a:r>
          </a:p>
          <a:p>
            <a:r>
              <a:rPr lang="en-US" dirty="0" smtClean="0"/>
              <a:t>What is the difference between getting the design right vs. getting the right design?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597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23" y="693450"/>
            <a:ext cx="4521494" cy="528885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964024" y="693449"/>
            <a:ext cx="3722776" cy="602802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tx1"/>
                </a:solidFill>
              </a:rPr>
              <a:t>You are designing an application (website, mobile app, etc.) for a company that produces an annual book of coupons for local businesses</a:t>
            </a:r>
          </a:p>
          <a:p>
            <a:pPr lvl="1" algn="l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Who would you talk to?</a:t>
            </a:r>
          </a:p>
          <a:p>
            <a:pPr lvl="1" algn="l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What would you try to find out?</a:t>
            </a:r>
          </a:p>
          <a:p>
            <a:pPr lvl="1" algn="l"/>
            <a:r>
              <a:rPr lang="en-US" dirty="0" smtClean="0">
                <a:solidFill>
                  <a:schemeClr val="tx1"/>
                </a:solidFill>
              </a:rPr>
              <a:t>What </a:t>
            </a:r>
            <a:r>
              <a:rPr lang="en-US" dirty="0" smtClean="0">
                <a:solidFill>
                  <a:schemeClr val="tx1"/>
                </a:solidFill>
              </a:rPr>
              <a:t>are things that are important for such a design</a:t>
            </a:r>
            <a:r>
              <a:rPr lang="en-US" dirty="0" smtClean="0">
                <a:solidFill>
                  <a:schemeClr val="tx1"/>
                </a:solidFill>
              </a:rPr>
              <a:t>?</a:t>
            </a:r>
          </a:p>
          <a:p>
            <a:pPr lvl="1" algn="l"/>
            <a:endParaRPr lang="en-US" dirty="0" smtClean="0">
              <a:solidFill>
                <a:schemeClr val="tx1"/>
              </a:solidFill>
            </a:endParaRPr>
          </a:p>
          <a:p>
            <a:pPr lvl="1" algn="l"/>
            <a:r>
              <a:rPr lang="en-US" b="1" dirty="0" smtClean="0">
                <a:solidFill>
                  <a:schemeClr val="tx1"/>
                </a:solidFill>
              </a:rPr>
              <a:t>Sketch</a:t>
            </a:r>
            <a:r>
              <a:rPr lang="en-US" dirty="0" smtClean="0">
                <a:solidFill>
                  <a:schemeClr val="tx1"/>
                </a:solidFill>
              </a:rPr>
              <a:t>: What might this interface look like? </a:t>
            </a:r>
          </a:p>
          <a:p>
            <a:pPr lvl="1" algn="l"/>
            <a:r>
              <a:rPr lang="en-US" b="1" dirty="0" smtClean="0">
                <a:solidFill>
                  <a:schemeClr val="tx1"/>
                </a:solidFill>
              </a:rPr>
              <a:t>Sketch</a:t>
            </a:r>
            <a:r>
              <a:rPr lang="en-US" dirty="0" smtClean="0">
                <a:solidFill>
                  <a:schemeClr val="tx1"/>
                </a:solidFill>
              </a:rPr>
              <a:t>: How might it work?</a:t>
            </a:r>
          </a:p>
          <a:p>
            <a:pPr lvl="1" algn="l"/>
            <a:r>
              <a:rPr lang="en-US" b="1" dirty="0" smtClean="0">
                <a:solidFill>
                  <a:schemeClr val="tx1"/>
                </a:solidFill>
              </a:rPr>
              <a:t>Sketch</a:t>
            </a:r>
            <a:r>
              <a:rPr lang="en-US" dirty="0" smtClean="0">
                <a:solidFill>
                  <a:schemeClr val="tx1"/>
                </a:solidFill>
              </a:rPr>
              <a:t>: How do you imagine the usage “flow” to work? (how would someone use this in their lives)</a:t>
            </a:r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Do this with a partner. (5 </a:t>
            </a:r>
            <a:r>
              <a:rPr lang="en-US" dirty="0" err="1" smtClean="0">
                <a:solidFill>
                  <a:schemeClr val="tx1"/>
                </a:solidFill>
              </a:rPr>
              <a:t>mins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891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Is this a sketch?  Why or why not?</a:t>
            </a:r>
            <a:endParaRPr lang="en-US" dirty="0">
              <a:ea typeface="+mj-ea"/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0"/>
              <a:buChar char="§"/>
            </a:pPr>
            <a:endParaRPr lang="en-US">
              <a:latin typeface="Calibri" charset="0"/>
            </a:endParaRPr>
          </a:p>
        </p:txBody>
      </p:sp>
      <p:pic>
        <p:nvPicPr>
          <p:cNvPr id="3074" name="Picture 2" descr="http://s3images.coroflot.com/user_files/individual_files/original_337701_51Rwn9SwzJ1EJnOtHR79dIzH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653" y="1311442"/>
            <a:ext cx="7255042" cy="542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305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Is this a sketch?  Why or why not?</a:t>
            </a:r>
            <a:endParaRPr lang="en-US" dirty="0">
              <a:ea typeface="+mj-ea"/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0"/>
              <a:buChar char="§"/>
            </a:pPr>
            <a:endParaRPr lang="en-US">
              <a:latin typeface="Calibri" charset="0"/>
            </a:endParaRPr>
          </a:p>
        </p:txBody>
      </p:sp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6781800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1701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Is this a sketch?  Why or why not?</a:t>
            </a:r>
            <a:endParaRPr lang="en-US" dirty="0">
              <a:ea typeface="+mj-ea"/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0"/>
              <a:buChar char="§"/>
            </a:pPr>
            <a:endParaRPr lang="en-US">
              <a:latin typeface="Calibri" charset="0"/>
            </a:endParaRPr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71600"/>
            <a:ext cx="6324600" cy="468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857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Is this a sketch?  Why or why not?</a:t>
            </a:r>
            <a:endParaRPr lang="en-US" dirty="0">
              <a:ea typeface="+mj-ea"/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0"/>
              <a:buChar char="§"/>
            </a:pPr>
            <a:endParaRPr lang="en-US">
              <a:latin typeface="Calibri" charset="0"/>
            </a:endParaRPr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447800"/>
            <a:ext cx="3657600" cy="479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4547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218</Words>
  <Application>Microsoft Macintosh PowerPoint</Application>
  <PresentationFormat>On-screen Show (4:3)</PresentationFormat>
  <Paragraphs>29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481 – Lecture 10 - Sketching</vt:lpstr>
      <vt:lpstr>Questions</vt:lpstr>
      <vt:lpstr>PowerPoint Presentation</vt:lpstr>
      <vt:lpstr>Is this a sketch?  Why or why not?</vt:lpstr>
      <vt:lpstr>Is this a sketch?  Why or why not?</vt:lpstr>
      <vt:lpstr>Is this a sketch?  Why or why not?</vt:lpstr>
      <vt:lpstr>Is this a sketch?  Why or why not?</vt:lpstr>
      <vt:lpstr>Is this a sketch?  Why or why not?</vt:lpstr>
      <vt:lpstr>Quickly… Sketch 5 variations of…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481 – Lecture 10 - Sketching</dc:title>
  <dc:creator>Tony Tang</dc:creator>
  <cp:lastModifiedBy>Tony Tang</cp:lastModifiedBy>
  <cp:revision>6</cp:revision>
  <dcterms:created xsi:type="dcterms:W3CDTF">2014-09-23T17:30:50Z</dcterms:created>
  <dcterms:modified xsi:type="dcterms:W3CDTF">2014-09-29T16:50:57Z</dcterms:modified>
</cp:coreProperties>
</file>